
<file path=[Content_Types].xml><?xml version="1.0" encoding="utf-8"?>
<Types xmlns="http://schemas.openxmlformats.org/package/2006/content-types">
  <Default Extension="bin" ContentType="application/vnd.ms-office.activeX"/>
  <Default Extension="fntdata" ContentType="application/x-fontdata"/>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34.jpg" ContentType="image/png"/>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16"/>
  </p:notesMasterIdLst>
  <p:sldIdLst>
    <p:sldId id="273" r:id="rId3"/>
    <p:sldId id="261" r:id="rId4"/>
    <p:sldId id="299" r:id="rId5"/>
    <p:sldId id="300" r:id="rId6"/>
    <p:sldId id="256" r:id="rId7"/>
    <p:sldId id="293" r:id="rId8"/>
    <p:sldId id="296" r:id="rId9"/>
    <p:sldId id="281" r:id="rId10"/>
    <p:sldId id="301" r:id="rId11"/>
    <p:sldId id="284" r:id="rId12"/>
    <p:sldId id="267" r:id="rId13"/>
    <p:sldId id="264" r:id="rId14"/>
    <p:sldId id="275" r:id="rId15"/>
  </p:sldIdLst>
  <p:sldSz cx="10160000" cy="5715000"/>
  <p:notesSz cx="6858000" cy="9144000"/>
  <p:embeddedFontLst>
    <p:embeddedFont>
      <p:font typeface="#9Slide03 AllRoundGothic" panose="020B0703020202020104" pitchFamily="34" charset="0"/>
      <p:regular r:id="rId17"/>
    </p:embeddedFon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Lst>
  <p:defaultTextStyle>
    <a:defPPr>
      <a:defRPr lang="en-US"/>
    </a:defPPr>
    <a:lvl1pPr marL="0" algn="l" defTabSz="475438" rtl="0" eaLnBrk="1" latinLnBrk="0" hangingPunct="1">
      <a:defRPr sz="936" kern="1200">
        <a:solidFill>
          <a:schemeClr val="tx1"/>
        </a:solidFill>
        <a:latin typeface="+mn-lt"/>
        <a:ea typeface="+mn-ea"/>
        <a:cs typeface="+mn-cs"/>
      </a:defRPr>
    </a:lvl1pPr>
    <a:lvl2pPr marL="237719" algn="l" defTabSz="475438" rtl="0" eaLnBrk="1" latinLnBrk="0" hangingPunct="1">
      <a:defRPr sz="936" kern="1200">
        <a:solidFill>
          <a:schemeClr val="tx1"/>
        </a:solidFill>
        <a:latin typeface="+mn-lt"/>
        <a:ea typeface="+mn-ea"/>
        <a:cs typeface="+mn-cs"/>
      </a:defRPr>
    </a:lvl2pPr>
    <a:lvl3pPr marL="475438" algn="l" defTabSz="475438" rtl="0" eaLnBrk="1" latinLnBrk="0" hangingPunct="1">
      <a:defRPr sz="936" kern="1200">
        <a:solidFill>
          <a:schemeClr val="tx1"/>
        </a:solidFill>
        <a:latin typeface="+mn-lt"/>
        <a:ea typeface="+mn-ea"/>
        <a:cs typeface="+mn-cs"/>
      </a:defRPr>
    </a:lvl3pPr>
    <a:lvl4pPr marL="713157" algn="l" defTabSz="475438" rtl="0" eaLnBrk="1" latinLnBrk="0" hangingPunct="1">
      <a:defRPr sz="936" kern="1200">
        <a:solidFill>
          <a:schemeClr val="tx1"/>
        </a:solidFill>
        <a:latin typeface="+mn-lt"/>
        <a:ea typeface="+mn-ea"/>
        <a:cs typeface="+mn-cs"/>
      </a:defRPr>
    </a:lvl4pPr>
    <a:lvl5pPr marL="950876" algn="l" defTabSz="475438" rtl="0" eaLnBrk="1" latinLnBrk="0" hangingPunct="1">
      <a:defRPr sz="936" kern="1200">
        <a:solidFill>
          <a:schemeClr val="tx1"/>
        </a:solidFill>
        <a:latin typeface="+mn-lt"/>
        <a:ea typeface="+mn-ea"/>
        <a:cs typeface="+mn-cs"/>
      </a:defRPr>
    </a:lvl5pPr>
    <a:lvl6pPr marL="1188596" algn="l" defTabSz="475438" rtl="0" eaLnBrk="1" latinLnBrk="0" hangingPunct="1">
      <a:defRPr sz="936" kern="1200">
        <a:solidFill>
          <a:schemeClr val="tx1"/>
        </a:solidFill>
        <a:latin typeface="+mn-lt"/>
        <a:ea typeface="+mn-ea"/>
        <a:cs typeface="+mn-cs"/>
      </a:defRPr>
    </a:lvl6pPr>
    <a:lvl7pPr marL="1426314" algn="l" defTabSz="475438" rtl="0" eaLnBrk="1" latinLnBrk="0" hangingPunct="1">
      <a:defRPr sz="936" kern="1200">
        <a:solidFill>
          <a:schemeClr val="tx1"/>
        </a:solidFill>
        <a:latin typeface="+mn-lt"/>
        <a:ea typeface="+mn-ea"/>
        <a:cs typeface="+mn-cs"/>
      </a:defRPr>
    </a:lvl7pPr>
    <a:lvl8pPr marL="1664033" algn="l" defTabSz="475438" rtl="0" eaLnBrk="1" latinLnBrk="0" hangingPunct="1">
      <a:defRPr sz="936" kern="1200">
        <a:solidFill>
          <a:schemeClr val="tx1"/>
        </a:solidFill>
        <a:latin typeface="+mn-lt"/>
        <a:ea typeface="+mn-ea"/>
        <a:cs typeface="+mn-cs"/>
      </a:defRPr>
    </a:lvl8pPr>
    <a:lvl9pPr marL="1901753" algn="l" defTabSz="475438" rtl="0" eaLnBrk="1" latinLnBrk="0" hangingPunct="1">
      <a:defRPr sz="93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pos="16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yber Nam" initials="CN" lastIdx="1" clrIdx="0">
    <p:extLst>
      <p:ext uri="{19B8F6BF-5375-455C-9EA6-DF929625EA0E}">
        <p15:presenceInfo xmlns:p15="http://schemas.microsoft.com/office/powerpoint/2012/main" userId="Cryber Na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98F5"/>
    <a:srgbClr val="D22B49"/>
    <a:srgbClr val="D70909"/>
    <a:srgbClr val="F99D19"/>
    <a:srgbClr val="FF5757"/>
    <a:srgbClr val="295B47"/>
    <a:srgbClr val="6F69AC"/>
    <a:srgbClr val="C7A996"/>
    <a:srgbClr val="FFB931"/>
    <a:srgbClr val="953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34" autoAdjust="0"/>
    <p:restoredTop sz="95165" autoAdjust="0"/>
  </p:normalViewPr>
  <p:slideViewPr>
    <p:cSldViewPr>
      <p:cViewPr varScale="1">
        <p:scale>
          <a:sx n="97" d="100"/>
          <a:sy n="97" d="100"/>
        </p:scale>
        <p:origin x="134" y="77"/>
      </p:cViewPr>
      <p:guideLst>
        <p:guide orient="horz" pos="1200"/>
        <p:guide pos="160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2" d="100"/>
          <a:sy n="62" d="100"/>
        </p:scale>
        <p:origin x="235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theme" Target="theme/theme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8BD21D10-EC42-11CE-9E0D-00AA006002F3}" ax:persistence="persistStorage" r:id="rId1"/>
</file>

<file path=ppt/activeX/activeX6.xml><?xml version="1.0" encoding="utf-8"?>
<ax:ocx xmlns:ax="http://schemas.microsoft.com/office/2006/activeX" xmlns:r="http://schemas.openxmlformats.org/officeDocument/2006/relationships" ax:classid="{8BD21D10-EC42-11CE-9E0D-00AA006002F3}" ax:persistence="persistStorage" r:id="rId1"/>
</file>

<file path=ppt/activeX/activeX7.xml><?xml version="1.0" encoding="utf-8"?>
<ax:ocx xmlns:ax="http://schemas.microsoft.com/office/2006/activeX" xmlns:r="http://schemas.openxmlformats.org/officeDocument/2006/relationships" ax:classid="{8BD21D10-EC42-11CE-9E0D-00AA006002F3}" ax:persistence="persistStorage" r:id="rId1"/>
</file>

<file path=ppt/activeX/activeX8.xml><?xml version="1.0" encoding="utf-8"?>
<ax:ocx xmlns:ax="http://schemas.microsoft.com/office/2006/activeX" xmlns:r="http://schemas.openxmlformats.org/officeDocument/2006/relationships" ax:classid="{8BD21D10-EC42-11CE-9E0D-00AA006002F3}" ax:persistence="persistStorage" r:id="rId1"/>
</file>

<file path=ppt/activeX/activeX9.xml><?xml version="1.0" encoding="utf-8"?>
<ax:ocx xmlns:ax="http://schemas.microsoft.com/office/2006/activeX" xmlns:r="http://schemas.openxmlformats.org/officeDocument/2006/relationships" ax:classid="{8BD21D10-EC42-11CE-9E0D-00AA006002F3}"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E8439-6248-467E-8E72-803D7FBCF06E}" type="datetimeFigureOut">
              <a:rPr lang="en-US" smtClean="0"/>
              <a:t>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86364-9513-4B6C-8744-7B76B68FBDC0}" type="slidenum">
              <a:rPr lang="en-US" smtClean="0"/>
              <a:t>‹#›</a:t>
            </a:fld>
            <a:endParaRPr lang="en-US"/>
          </a:p>
        </p:txBody>
      </p:sp>
    </p:spTree>
    <p:extLst>
      <p:ext uri="{BB962C8B-B14F-4D97-AF65-F5344CB8AC3E}">
        <p14:creationId xmlns:p14="http://schemas.microsoft.com/office/powerpoint/2010/main" val="2278266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086364-9513-4B6C-8744-7B76B68FBDC0}" type="slidenum">
              <a:rPr lang="en-US" smtClean="0"/>
              <a:t>12</a:t>
            </a:fld>
            <a:endParaRPr lang="en-US"/>
          </a:p>
        </p:txBody>
      </p:sp>
    </p:spTree>
    <p:extLst>
      <p:ext uri="{BB962C8B-B14F-4D97-AF65-F5344CB8AC3E}">
        <p14:creationId xmlns:p14="http://schemas.microsoft.com/office/powerpoint/2010/main" val="349787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183569"/>
            <a:ext cx="4318000" cy="816682"/>
          </a:xfrm>
        </p:spPr>
        <p:txBody>
          <a:bodyPr/>
          <a:lstStyle/>
          <a:p>
            <a:r>
              <a:rPr lang="en-US"/>
              <a:t>Click to edit Master title style</a:t>
            </a:r>
          </a:p>
        </p:txBody>
      </p:sp>
      <p:sp>
        <p:nvSpPr>
          <p:cNvPr id="3" name="Subtitle 2"/>
          <p:cNvSpPr>
            <a:spLocks noGrp="1"/>
          </p:cNvSpPr>
          <p:nvPr>
            <p:ph type="subTitle" idx="1"/>
          </p:nvPr>
        </p:nvSpPr>
        <p:spPr>
          <a:xfrm>
            <a:off x="762000" y="2159001"/>
            <a:ext cx="3556000" cy="973668"/>
          </a:xfrm>
        </p:spPr>
        <p:txBody>
          <a:bodyPr/>
          <a:lstStyle>
            <a:lvl1pPr marL="0" indent="0" algn="ctr">
              <a:buNone/>
              <a:defRPr>
                <a:solidFill>
                  <a:schemeClr val="tx1">
                    <a:tint val="75000"/>
                  </a:schemeClr>
                </a:solidFill>
              </a:defRPr>
            </a:lvl1pPr>
            <a:lvl2pPr marL="228601"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83000" y="152578"/>
            <a:ext cx="1143000" cy="325084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4000" y="152578"/>
            <a:ext cx="3344333" cy="32508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5B06F-23EE-401B-B3FC-D938C053E40D}"/>
              </a:ext>
            </a:extLst>
          </p:cNvPr>
          <p:cNvSpPr>
            <a:spLocks noGrp="1"/>
          </p:cNvSpPr>
          <p:nvPr>
            <p:ph type="ctrTitle"/>
          </p:nvPr>
        </p:nvSpPr>
        <p:spPr>
          <a:xfrm>
            <a:off x="1270000" y="935302"/>
            <a:ext cx="7620000" cy="1989667"/>
          </a:xfrm>
        </p:spPr>
        <p:txBody>
          <a:bodyPr anchor="b"/>
          <a:lstStyle>
            <a:lvl1pPr algn="ctr">
              <a:defRPr sz="5000"/>
            </a:lvl1pPr>
          </a:lstStyle>
          <a:p>
            <a:r>
              <a:rPr lang="en-US"/>
              <a:t>Click to edit Master title style</a:t>
            </a:r>
          </a:p>
        </p:txBody>
      </p:sp>
      <p:sp>
        <p:nvSpPr>
          <p:cNvPr id="3" name="Subtitle 2">
            <a:extLst>
              <a:ext uri="{FF2B5EF4-FFF2-40B4-BE49-F238E27FC236}">
                <a16:creationId xmlns:a16="http://schemas.microsoft.com/office/drawing/2014/main" id="{8DDD7ADB-1489-4D33-B317-EF0FC6DAB538}"/>
              </a:ext>
            </a:extLst>
          </p:cNvPr>
          <p:cNvSpPr>
            <a:spLocks noGrp="1"/>
          </p:cNvSpPr>
          <p:nvPr>
            <p:ph type="subTitle" idx="1"/>
          </p:nvPr>
        </p:nvSpPr>
        <p:spPr>
          <a:xfrm>
            <a:off x="1270000" y="3001698"/>
            <a:ext cx="7620000" cy="1379802"/>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a:t>Click to edit Master subtitle style</a:t>
            </a:r>
          </a:p>
        </p:txBody>
      </p:sp>
      <p:sp>
        <p:nvSpPr>
          <p:cNvPr id="4" name="Date Placeholder 3">
            <a:extLst>
              <a:ext uri="{FF2B5EF4-FFF2-40B4-BE49-F238E27FC236}">
                <a16:creationId xmlns:a16="http://schemas.microsoft.com/office/drawing/2014/main" id="{2083F744-0CA1-4B86-A153-059E6447CAC0}"/>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5" name="Footer Placeholder 4">
            <a:extLst>
              <a:ext uri="{FF2B5EF4-FFF2-40B4-BE49-F238E27FC236}">
                <a16:creationId xmlns:a16="http://schemas.microsoft.com/office/drawing/2014/main" id="{52889E03-70AA-467B-9064-C48BC8B1B2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7828D-1139-4129-9378-0FB893A5060B}"/>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1609315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7830-E380-40FD-A8D5-7E2086A1D2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2EA9FE-72F0-4930-90FF-DE4639EDB7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DBC91-01DF-4BA4-A448-40C79F4CCCD3}"/>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5" name="Footer Placeholder 4">
            <a:extLst>
              <a:ext uri="{FF2B5EF4-FFF2-40B4-BE49-F238E27FC236}">
                <a16:creationId xmlns:a16="http://schemas.microsoft.com/office/drawing/2014/main" id="{6DD29A8C-A53B-4B22-A563-38D45A494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866AD-58CB-41C6-BEED-4167D95E0188}"/>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1549160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B014-2580-4BD3-A8C0-BDB9EFF9DC4C}"/>
              </a:ext>
            </a:extLst>
          </p:cNvPr>
          <p:cNvSpPr>
            <a:spLocks noGrp="1"/>
          </p:cNvSpPr>
          <p:nvPr>
            <p:ph type="title"/>
          </p:nvPr>
        </p:nvSpPr>
        <p:spPr>
          <a:xfrm>
            <a:off x="693208" y="1424782"/>
            <a:ext cx="8763000" cy="2377281"/>
          </a:xfrm>
        </p:spPr>
        <p:txBody>
          <a:bodyPr anchor="b"/>
          <a:lstStyle>
            <a:lvl1pPr>
              <a:defRPr sz="5000"/>
            </a:lvl1pPr>
          </a:lstStyle>
          <a:p>
            <a:r>
              <a:rPr lang="en-US"/>
              <a:t>Click to edit Master title style</a:t>
            </a:r>
          </a:p>
        </p:txBody>
      </p:sp>
      <p:sp>
        <p:nvSpPr>
          <p:cNvPr id="3" name="Text Placeholder 2">
            <a:extLst>
              <a:ext uri="{FF2B5EF4-FFF2-40B4-BE49-F238E27FC236}">
                <a16:creationId xmlns:a16="http://schemas.microsoft.com/office/drawing/2014/main" id="{39B003F8-74CF-4033-B6B0-02B9C9EF3CF2}"/>
              </a:ext>
            </a:extLst>
          </p:cNvPr>
          <p:cNvSpPr>
            <a:spLocks noGrp="1"/>
          </p:cNvSpPr>
          <p:nvPr>
            <p:ph type="body" idx="1"/>
          </p:nvPr>
        </p:nvSpPr>
        <p:spPr>
          <a:xfrm>
            <a:off x="693208" y="3824553"/>
            <a:ext cx="8763000" cy="1250156"/>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B6A501-3CF7-406A-89B9-11439BEAFA1E}"/>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5" name="Footer Placeholder 4">
            <a:extLst>
              <a:ext uri="{FF2B5EF4-FFF2-40B4-BE49-F238E27FC236}">
                <a16:creationId xmlns:a16="http://schemas.microsoft.com/office/drawing/2014/main" id="{9D4CBD15-3504-4384-B1CC-CA9D534F0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89A6F-437E-4F31-8BCB-9C203D03A948}"/>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3609609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672E-7102-483D-A205-1FFA1214E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15B42-18D0-428A-A0DC-A8C60F2BE69A}"/>
              </a:ext>
            </a:extLst>
          </p:cNvPr>
          <p:cNvSpPr>
            <a:spLocks noGrp="1"/>
          </p:cNvSpPr>
          <p:nvPr>
            <p:ph sz="half" idx="1"/>
          </p:nvPr>
        </p:nvSpPr>
        <p:spPr>
          <a:xfrm>
            <a:off x="698500" y="1521354"/>
            <a:ext cx="43180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F57F08-39EE-416E-9865-12631328D93F}"/>
              </a:ext>
            </a:extLst>
          </p:cNvPr>
          <p:cNvSpPr>
            <a:spLocks noGrp="1"/>
          </p:cNvSpPr>
          <p:nvPr>
            <p:ph sz="half" idx="2"/>
          </p:nvPr>
        </p:nvSpPr>
        <p:spPr>
          <a:xfrm>
            <a:off x="5143500" y="1521354"/>
            <a:ext cx="43180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F5B810-8EB4-47C9-8F69-F6A91261A6EA}"/>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6" name="Footer Placeholder 5">
            <a:extLst>
              <a:ext uri="{FF2B5EF4-FFF2-40B4-BE49-F238E27FC236}">
                <a16:creationId xmlns:a16="http://schemas.microsoft.com/office/drawing/2014/main" id="{BA217213-CC65-4458-9CDF-49C2F5757D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18D4C-990B-44D6-ABC0-2CFD072CDF90}"/>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3653053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A9EC-E53C-4853-B98B-3A3C10956A71}"/>
              </a:ext>
            </a:extLst>
          </p:cNvPr>
          <p:cNvSpPr>
            <a:spLocks noGrp="1"/>
          </p:cNvSpPr>
          <p:nvPr>
            <p:ph type="title"/>
          </p:nvPr>
        </p:nvSpPr>
        <p:spPr>
          <a:xfrm>
            <a:off x="699823" y="304271"/>
            <a:ext cx="8763000" cy="1104636"/>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839649-E8D2-422C-B7CA-E303992E3949}"/>
              </a:ext>
            </a:extLst>
          </p:cNvPr>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a:extLst>
              <a:ext uri="{FF2B5EF4-FFF2-40B4-BE49-F238E27FC236}">
                <a16:creationId xmlns:a16="http://schemas.microsoft.com/office/drawing/2014/main" id="{E913555E-5BDF-4EC7-AA8A-A469EFF3E793}"/>
              </a:ext>
            </a:extLst>
          </p:cNvPr>
          <p:cNvSpPr>
            <a:spLocks noGrp="1"/>
          </p:cNvSpPr>
          <p:nvPr>
            <p:ph sz="half" idx="2"/>
          </p:nvPr>
        </p:nvSpPr>
        <p:spPr>
          <a:xfrm>
            <a:off x="699824" y="2087563"/>
            <a:ext cx="4298156"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6C74C8-CD55-4C20-AC3F-94C1635B7470}"/>
              </a:ext>
            </a:extLst>
          </p:cNvPr>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a:extLst>
              <a:ext uri="{FF2B5EF4-FFF2-40B4-BE49-F238E27FC236}">
                <a16:creationId xmlns:a16="http://schemas.microsoft.com/office/drawing/2014/main" id="{BD5D8907-39FF-4C18-9C4B-17B114E4FF9E}"/>
              </a:ext>
            </a:extLst>
          </p:cNvPr>
          <p:cNvSpPr>
            <a:spLocks noGrp="1"/>
          </p:cNvSpPr>
          <p:nvPr>
            <p:ph sz="quarter" idx="4"/>
          </p:nvPr>
        </p:nvSpPr>
        <p:spPr>
          <a:xfrm>
            <a:off x="5143500" y="2087563"/>
            <a:ext cx="4319323"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A05CB2-E95C-4545-829A-248098015383}"/>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8" name="Footer Placeholder 7">
            <a:extLst>
              <a:ext uri="{FF2B5EF4-FFF2-40B4-BE49-F238E27FC236}">
                <a16:creationId xmlns:a16="http://schemas.microsoft.com/office/drawing/2014/main" id="{8F393340-302E-48FD-8C7C-54B56828E9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261D88-BCFA-46C6-8B5A-FA8A4D9067A1}"/>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26111909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97FB0-C2A5-4E99-B9A4-63A38A1F9E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621D51-CBC1-4384-AA40-9DB61D662E49}"/>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4" name="Footer Placeholder 3">
            <a:extLst>
              <a:ext uri="{FF2B5EF4-FFF2-40B4-BE49-F238E27FC236}">
                <a16:creationId xmlns:a16="http://schemas.microsoft.com/office/drawing/2014/main" id="{4903B8C8-036D-44EE-9651-E874624BBB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C3AE0C-CC1A-4043-BE7D-7AE467BB2555}"/>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3509473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E5F7F7-3B45-4B1E-AC44-ED357347FA26}"/>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3" name="Footer Placeholder 2">
            <a:extLst>
              <a:ext uri="{FF2B5EF4-FFF2-40B4-BE49-F238E27FC236}">
                <a16:creationId xmlns:a16="http://schemas.microsoft.com/office/drawing/2014/main" id="{2D9A7AEF-20CE-4A61-9238-CB4F4B199F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C256F5-9415-4890-93DC-C346E1ED7D3E}"/>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4980435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991E9-FDB4-4A85-86B9-D911D153C9C6}"/>
              </a:ext>
            </a:extLst>
          </p:cNvPr>
          <p:cNvSpPr>
            <a:spLocks noGrp="1"/>
          </p:cNvSpPr>
          <p:nvPr>
            <p:ph type="title"/>
          </p:nvPr>
        </p:nvSpPr>
        <p:spPr>
          <a:xfrm>
            <a:off x="699824" y="381000"/>
            <a:ext cx="3276864" cy="1333500"/>
          </a:xfrm>
        </p:spPr>
        <p:txBody>
          <a:bodyPr anchor="b"/>
          <a:lstStyle>
            <a:lvl1pPr>
              <a:defRPr sz="2667"/>
            </a:lvl1pPr>
          </a:lstStyle>
          <a:p>
            <a:r>
              <a:rPr lang="en-US"/>
              <a:t>Click to edit Master title style</a:t>
            </a:r>
          </a:p>
        </p:txBody>
      </p:sp>
      <p:sp>
        <p:nvSpPr>
          <p:cNvPr id="3" name="Content Placeholder 2">
            <a:extLst>
              <a:ext uri="{FF2B5EF4-FFF2-40B4-BE49-F238E27FC236}">
                <a16:creationId xmlns:a16="http://schemas.microsoft.com/office/drawing/2014/main" id="{67F58B3D-C36F-45DC-A348-17CC8770789A}"/>
              </a:ext>
            </a:extLst>
          </p:cNvPr>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883E9B-ADF5-42D7-831D-908D62855048}"/>
              </a:ext>
            </a:extLst>
          </p:cNvPr>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Click to edit Master text styles</a:t>
            </a:r>
          </a:p>
        </p:txBody>
      </p:sp>
      <p:sp>
        <p:nvSpPr>
          <p:cNvPr id="5" name="Date Placeholder 4">
            <a:extLst>
              <a:ext uri="{FF2B5EF4-FFF2-40B4-BE49-F238E27FC236}">
                <a16:creationId xmlns:a16="http://schemas.microsoft.com/office/drawing/2014/main" id="{6C2B7626-6FD1-4FA6-A3BF-DBBBFB76F5E2}"/>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6" name="Footer Placeholder 5">
            <a:extLst>
              <a:ext uri="{FF2B5EF4-FFF2-40B4-BE49-F238E27FC236}">
                <a16:creationId xmlns:a16="http://schemas.microsoft.com/office/drawing/2014/main" id="{BF83DB6D-961C-4E0A-ADF4-7916AAC8F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248A8A-6FCD-4103-B18F-24FE227EEE9F}"/>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429757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DB10-5200-4596-AAB8-A72EF8A8E1BB}"/>
              </a:ext>
            </a:extLst>
          </p:cNvPr>
          <p:cNvSpPr>
            <a:spLocks noGrp="1"/>
          </p:cNvSpPr>
          <p:nvPr>
            <p:ph type="title"/>
          </p:nvPr>
        </p:nvSpPr>
        <p:spPr>
          <a:xfrm>
            <a:off x="699824" y="381000"/>
            <a:ext cx="3276864" cy="1333500"/>
          </a:xfrm>
        </p:spPr>
        <p:txBody>
          <a:bodyPr anchor="b"/>
          <a:lstStyle>
            <a:lvl1pPr>
              <a:defRPr sz="2667"/>
            </a:lvl1pPr>
          </a:lstStyle>
          <a:p>
            <a:r>
              <a:rPr lang="en-US"/>
              <a:t>Click to edit Master title style</a:t>
            </a:r>
          </a:p>
        </p:txBody>
      </p:sp>
      <p:sp>
        <p:nvSpPr>
          <p:cNvPr id="3" name="Picture Placeholder 2">
            <a:extLst>
              <a:ext uri="{FF2B5EF4-FFF2-40B4-BE49-F238E27FC236}">
                <a16:creationId xmlns:a16="http://schemas.microsoft.com/office/drawing/2014/main" id="{9638CF6E-417F-4B38-A3BB-646124EFDEA4}"/>
              </a:ext>
            </a:extLst>
          </p:cNvPr>
          <p:cNvSpPr>
            <a:spLocks noGrp="1"/>
          </p:cNvSpPr>
          <p:nvPr>
            <p:ph type="pic" idx="1"/>
          </p:nvPr>
        </p:nvSpPr>
        <p:spPr>
          <a:xfrm>
            <a:off x="4319323" y="822855"/>
            <a:ext cx="5143500" cy="4061354"/>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US"/>
          </a:p>
        </p:txBody>
      </p:sp>
      <p:sp>
        <p:nvSpPr>
          <p:cNvPr id="4" name="Text Placeholder 3">
            <a:extLst>
              <a:ext uri="{FF2B5EF4-FFF2-40B4-BE49-F238E27FC236}">
                <a16:creationId xmlns:a16="http://schemas.microsoft.com/office/drawing/2014/main" id="{E9D5CA73-9E67-4CB1-856E-D066041F5031}"/>
              </a:ext>
            </a:extLst>
          </p:cNvPr>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Click to edit Master text styles</a:t>
            </a:r>
          </a:p>
        </p:txBody>
      </p:sp>
      <p:sp>
        <p:nvSpPr>
          <p:cNvPr id="5" name="Date Placeholder 4">
            <a:extLst>
              <a:ext uri="{FF2B5EF4-FFF2-40B4-BE49-F238E27FC236}">
                <a16:creationId xmlns:a16="http://schemas.microsoft.com/office/drawing/2014/main" id="{0CB4ABA0-B085-4225-8E1B-3AC589D149CC}"/>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6" name="Footer Placeholder 5">
            <a:extLst>
              <a:ext uri="{FF2B5EF4-FFF2-40B4-BE49-F238E27FC236}">
                <a16:creationId xmlns:a16="http://schemas.microsoft.com/office/drawing/2014/main" id="{F2E664DD-0161-48D4-BF8A-029989479C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ADDAAA-0E79-473A-BC52-93A58758FDAC}"/>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3241043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8A49-CCF1-41C9-ADA1-C8C0E53B87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482C14-F539-4ECE-AE31-439298313C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4C48D3-86A9-4EE1-B4E9-CE02CF0E5E82}"/>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5" name="Footer Placeholder 4">
            <a:extLst>
              <a:ext uri="{FF2B5EF4-FFF2-40B4-BE49-F238E27FC236}">
                <a16:creationId xmlns:a16="http://schemas.microsoft.com/office/drawing/2014/main" id="{3957ECCB-7DF1-4439-8BC0-D5CC856BA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059CA-E87F-4128-BF28-6CF0F900888A}"/>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1069734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13F1B0-F3CC-47DE-A09D-9A6B3204156F}"/>
              </a:ext>
            </a:extLst>
          </p:cNvPr>
          <p:cNvSpPr>
            <a:spLocks noGrp="1"/>
          </p:cNvSpPr>
          <p:nvPr>
            <p:ph type="title" orient="vert"/>
          </p:nvPr>
        </p:nvSpPr>
        <p:spPr>
          <a:xfrm>
            <a:off x="7270750" y="304271"/>
            <a:ext cx="2190750" cy="484319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814A6C-F40F-4840-8EE2-A9C90F5852FB}"/>
              </a:ext>
            </a:extLst>
          </p:cNvPr>
          <p:cNvSpPr>
            <a:spLocks noGrp="1"/>
          </p:cNvSpPr>
          <p:nvPr>
            <p:ph type="body" orient="vert" idx="1"/>
          </p:nvPr>
        </p:nvSpPr>
        <p:spPr>
          <a:xfrm>
            <a:off x="698500" y="304271"/>
            <a:ext cx="6445250"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C9CF9E-C836-47E6-8F5A-71ACB4C50C6F}"/>
              </a:ext>
            </a:extLst>
          </p:cNvPr>
          <p:cNvSpPr>
            <a:spLocks noGrp="1"/>
          </p:cNvSpPr>
          <p:nvPr>
            <p:ph type="dt" sz="half" idx="10"/>
          </p:nvPr>
        </p:nvSpPr>
        <p:spPr/>
        <p:txBody>
          <a:bodyPr/>
          <a:lstStyle/>
          <a:p>
            <a:fld id="{D1A67190-0344-4BE2-BC8D-D9AF3EBFFEBB}" type="datetimeFigureOut">
              <a:rPr lang="en-US" smtClean="0"/>
              <a:t>2/16/2022</a:t>
            </a:fld>
            <a:endParaRPr lang="en-US"/>
          </a:p>
        </p:txBody>
      </p:sp>
      <p:sp>
        <p:nvSpPr>
          <p:cNvPr id="5" name="Footer Placeholder 4">
            <a:extLst>
              <a:ext uri="{FF2B5EF4-FFF2-40B4-BE49-F238E27FC236}">
                <a16:creationId xmlns:a16="http://schemas.microsoft.com/office/drawing/2014/main" id="{3D46AFB8-A4E5-43CD-9C31-298E9E515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C37EB-1A80-4F5D-B64A-5D9A1136F0BF}"/>
              </a:ext>
            </a:extLst>
          </p:cNvPr>
          <p:cNvSpPr>
            <a:spLocks noGrp="1"/>
          </p:cNvSpPr>
          <p:nvPr>
            <p:ph type="sldNum" sz="quarter" idx="12"/>
          </p:nvPr>
        </p:nvSpPr>
        <p:spPr/>
        <p:txBody>
          <a:bodyPr/>
          <a:lstStyle/>
          <a:p>
            <a:fld id="{96B454B3-C896-4528-BEE1-B7E905D5F6EE}" type="slidenum">
              <a:rPr lang="en-US" smtClean="0"/>
              <a:t>‹#›</a:t>
            </a:fld>
            <a:endParaRPr lang="en-US"/>
          </a:p>
        </p:txBody>
      </p:sp>
    </p:spTree>
    <p:extLst>
      <p:ext uri="{BB962C8B-B14F-4D97-AF65-F5344CB8AC3E}">
        <p14:creationId xmlns:p14="http://schemas.microsoft.com/office/powerpoint/2010/main" val="125028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1287" y="2448280"/>
            <a:ext cx="4318000" cy="756708"/>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401287" y="1614842"/>
            <a:ext cx="4318000" cy="833438"/>
          </a:xfrm>
        </p:spPr>
        <p:txBody>
          <a:bodyPr anchor="b"/>
          <a:lstStyle>
            <a:lvl1pPr marL="0" indent="0">
              <a:buNone/>
              <a:defRPr sz="1000">
                <a:solidFill>
                  <a:schemeClr val="tx1">
                    <a:tint val="75000"/>
                  </a:schemeClr>
                </a:solidFill>
              </a:defRPr>
            </a:lvl1pPr>
            <a:lvl2pPr marL="228601"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1"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4000" y="889001"/>
            <a:ext cx="2243667" cy="2514424"/>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82333" y="889001"/>
            <a:ext cx="2243667" cy="2514424"/>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4001" y="852844"/>
            <a:ext cx="2244549" cy="355423"/>
          </a:xfrm>
        </p:spPr>
        <p:txBody>
          <a:bodyPr anchor="b"/>
          <a:lstStyle>
            <a:lvl1pPr marL="0" indent="0">
              <a:buNone/>
              <a:defRPr sz="1200" b="1"/>
            </a:lvl1pPr>
            <a:lvl2pPr marL="228601"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1" indent="0">
              <a:buNone/>
              <a:defRPr sz="800" b="1"/>
            </a:lvl9pPr>
          </a:lstStyle>
          <a:p>
            <a:pPr lvl="0"/>
            <a:r>
              <a:rPr lang="en-US"/>
              <a:t>Click to edit Master text styles</a:t>
            </a:r>
          </a:p>
        </p:txBody>
      </p:sp>
      <p:sp>
        <p:nvSpPr>
          <p:cNvPr id="4" name="Content Placeholder 3"/>
          <p:cNvSpPr>
            <a:spLocks noGrp="1"/>
          </p:cNvSpPr>
          <p:nvPr>
            <p:ph sz="half" idx="2"/>
          </p:nvPr>
        </p:nvSpPr>
        <p:spPr>
          <a:xfrm>
            <a:off x="254001" y="1208264"/>
            <a:ext cx="2244549" cy="2195160"/>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580571" y="852844"/>
            <a:ext cx="2245431" cy="355423"/>
          </a:xfrm>
        </p:spPr>
        <p:txBody>
          <a:bodyPr anchor="b"/>
          <a:lstStyle>
            <a:lvl1pPr marL="0" indent="0">
              <a:buNone/>
              <a:defRPr sz="1200" b="1"/>
            </a:lvl1pPr>
            <a:lvl2pPr marL="228601"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1" indent="0">
              <a:buNone/>
              <a:defRPr sz="800" b="1"/>
            </a:lvl9pPr>
          </a:lstStyle>
          <a:p>
            <a:pPr lvl="0"/>
            <a:r>
              <a:rPr lang="en-US"/>
              <a:t>Click to edit Master text styles</a:t>
            </a:r>
          </a:p>
        </p:txBody>
      </p:sp>
      <p:sp>
        <p:nvSpPr>
          <p:cNvPr id="6" name="Content Placeholder 5"/>
          <p:cNvSpPr>
            <a:spLocks noGrp="1"/>
          </p:cNvSpPr>
          <p:nvPr>
            <p:ph sz="quarter" idx="4"/>
          </p:nvPr>
        </p:nvSpPr>
        <p:spPr>
          <a:xfrm>
            <a:off x="2580571" y="1208264"/>
            <a:ext cx="2245431" cy="2195160"/>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002" y="151697"/>
            <a:ext cx="1671287" cy="645583"/>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986142" y="151696"/>
            <a:ext cx="2839862" cy="3251731"/>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4002" y="797281"/>
            <a:ext cx="1671287" cy="2606147"/>
          </a:xfrm>
        </p:spPr>
        <p:txBody>
          <a:bodyPr/>
          <a:lstStyle>
            <a:lvl1pPr marL="0" indent="0">
              <a:buNone/>
              <a:defRPr sz="700"/>
            </a:lvl1pPr>
            <a:lvl2pPr marL="228601"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1"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95716" y="2667003"/>
            <a:ext cx="3048000" cy="314854"/>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995716" y="340431"/>
            <a:ext cx="3048000" cy="2286000"/>
          </a:xfrm>
        </p:spPr>
        <p:txBody>
          <a:bodyPr/>
          <a:lstStyle>
            <a:lvl1pPr marL="0" indent="0">
              <a:buNone/>
              <a:defRPr sz="1600"/>
            </a:lvl1pPr>
            <a:lvl2pPr marL="228601"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1" indent="0">
              <a:buNone/>
              <a:defRPr sz="1000"/>
            </a:lvl9pPr>
          </a:lstStyle>
          <a:p>
            <a:endParaRPr lang="en-US"/>
          </a:p>
        </p:txBody>
      </p:sp>
      <p:sp>
        <p:nvSpPr>
          <p:cNvPr id="4" name="Text Placeholder 3"/>
          <p:cNvSpPr>
            <a:spLocks noGrp="1"/>
          </p:cNvSpPr>
          <p:nvPr>
            <p:ph type="body" sz="half" idx="2"/>
          </p:nvPr>
        </p:nvSpPr>
        <p:spPr>
          <a:xfrm>
            <a:off x="995716" y="2981857"/>
            <a:ext cx="3048000" cy="447146"/>
          </a:xfrm>
        </p:spPr>
        <p:txBody>
          <a:bodyPr/>
          <a:lstStyle>
            <a:lvl1pPr marL="0" indent="0">
              <a:buNone/>
              <a:defRPr sz="700"/>
            </a:lvl1pPr>
            <a:lvl2pPr marL="228601" indent="0">
              <a:buNone/>
              <a:defRPr sz="600"/>
            </a:lvl2pPr>
            <a:lvl3pPr marL="457200" indent="0">
              <a:buNone/>
              <a:defRPr sz="500"/>
            </a:lvl3pPr>
            <a:lvl4pPr marL="685800" indent="0">
              <a:buNone/>
              <a:defRPr sz="450"/>
            </a:lvl4pPr>
            <a:lvl5pPr marL="914400" indent="0">
              <a:buNone/>
              <a:defRPr sz="450"/>
            </a:lvl5pPr>
            <a:lvl6pPr marL="1143000" indent="0">
              <a:buNone/>
              <a:defRPr sz="450"/>
            </a:lvl6pPr>
            <a:lvl7pPr marL="1371600" indent="0">
              <a:buNone/>
              <a:defRPr sz="450"/>
            </a:lvl7pPr>
            <a:lvl8pPr marL="1600200" indent="0">
              <a:buNone/>
              <a:defRPr sz="450"/>
            </a:lvl8pPr>
            <a:lvl9pPr marL="1828801"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F69A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4000" y="152577"/>
            <a:ext cx="4572000" cy="63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54000" y="889001"/>
            <a:ext cx="4572000" cy="251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54000" y="3531306"/>
            <a:ext cx="1185333" cy="202849"/>
          </a:xfrm>
          <a:prstGeom prst="rect">
            <a:avLst/>
          </a:prstGeom>
        </p:spPr>
        <p:txBody>
          <a:bodyPr vert="horz" lIns="91440" tIns="45720" rIns="91440" bIns="45720" rtlCol="0" anchor="ctr"/>
          <a:lstStyle>
            <a:lvl1pPr algn="l">
              <a:defRPr sz="600">
                <a:solidFill>
                  <a:schemeClr val="tx1">
                    <a:tint val="75000"/>
                  </a:schemeClr>
                </a:solidFill>
                <a:latin typeface="#9Slide03 AllRoundGothic" panose="020B0703020202020104" pitchFamily="34" charset="0"/>
              </a:defRPr>
            </a:lvl1pPr>
          </a:lstStyle>
          <a:p>
            <a:fld id="{1D8BD707-D9CF-40AE-B4C6-C98DA3205C09}" type="datetimeFigureOut">
              <a:rPr lang="en-US" smtClean="0"/>
              <a:pPr/>
              <a:t>2/16/2022</a:t>
            </a:fld>
            <a:endParaRPr lang="en-US"/>
          </a:p>
        </p:txBody>
      </p:sp>
      <p:sp>
        <p:nvSpPr>
          <p:cNvPr id="5" name="Footer Placeholder 4"/>
          <p:cNvSpPr>
            <a:spLocks noGrp="1"/>
          </p:cNvSpPr>
          <p:nvPr>
            <p:ph type="ftr" sz="quarter" idx="3"/>
          </p:nvPr>
        </p:nvSpPr>
        <p:spPr>
          <a:xfrm>
            <a:off x="1735667" y="3531306"/>
            <a:ext cx="1608667" cy="202849"/>
          </a:xfrm>
          <a:prstGeom prst="rect">
            <a:avLst/>
          </a:prstGeom>
        </p:spPr>
        <p:txBody>
          <a:bodyPr vert="horz" lIns="91440" tIns="45720" rIns="91440" bIns="45720" rtlCol="0" anchor="ctr"/>
          <a:lstStyle>
            <a:lvl1pPr algn="ctr">
              <a:defRPr sz="600">
                <a:solidFill>
                  <a:schemeClr val="tx1">
                    <a:tint val="75000"/>
                  </a:schemeClr>
                </a:solidFill>
                <a:latin typeface="#9Slide03 AllRoundGothic" panose="020B0703020202020104" pitchFamily="34" charset="0"/>
              </a:defRPr>
            </a:lvl1pPr>
          </a:lstStyle>
          <a:p>
            <a:endParaRPr lang="en-US"/>
          </a:p>
        </p:txBody>
      </p:sp>
      <p:sp>
        <p:nvSpPr>
          <p:cNvPr id="6" name="Slide Number Placeholder 5"/>
          <p:cNvSpPr>
            <a:spLocks noGrp="1"/>
          </p:cNvSpPr>
          <p:nvPr>
            <p:ph type="sldNum" sz="quarter" idx="4"/>
          </p:nvPr>
        </p:nvSpPr>
        <p:spPr>
          <a:xfrm>
            <a:off x="3640667" y="3531306"/>
            <a:ext cx="1185333" cy="202849"/>
          </a:xfrm>
          <a:prstGeom prst="rect">
            <a:avLst/>
          </a:prstGeom>
        </p:spPr>
        <p:txBody>
          <a:bodyPr vert="horz" lIns="91440" tIns="45720" rIns="91440" bIns="45720" rtlCol="0" anchor="ctr"/>
          <a:lstStyle>
            <a:lvl1pPr algn="r">
              <a:defRPr sz="600">
                <a:solidFill>
                  <a:schemeClr val="tx1">
                    <a:tint val="75000"/>
                  </a:schemeClr>
                </a:solidFill>
                <a:latin typeface="#9Slide03 AllRoundGothic" panose="020B0703020202020104" pitchFamily="34"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200" kern="1200">
          <a:solidFill>
            <a:schemeClr val="tx1"/>
          </a:solidFill>
          <a:latin typeface="#9Slide03 AllRoundGothic" panose="020B0703020202020104" pitchFamily="34" charset="0"/>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9Slide03 AllRoundGothic" panose="020B0703020202020104" pitchFamily="34" charset="0"/>
          <a:ea typeface="+mn-ea"/>
          <a:cs typeface="+mn-cs"/>
        </a:defRPr>
      </a:lvl1pPr>
      <a:lvl2pPr marL="371476" indent="-142876" algn="l" defTabSz="457200" rtl="0" eaLnBrk="1" latinLnBrk="0" hangingPunct="1">
        <a:spcBef>
          <a:spcPct val="20000"/>
        </a:spcBef>
        <a:buFont typeface="Arial" pitchFamily="34" charset="0"/>
        <a:buChar char="–"/>
        <a:defRPr sz="1400" kern="1200">
          <a:solidFill>
            <a:schemeClr val="tx1"/>
          </a:solidFill>
          <a:latin typeface="#9Slide03 AllRoundGothic" panose="020B0703020202020104" pitchFamily="34" charset="0"/>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9Slide03 AllRoundGothic" panose="020B0703020202020104" pitchFamily="34" charset="0"/>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9Slide03 AllRoundGothic" panose="020B0703020202020104" pitchFamily="34" charset="0"/>
          <a:ea typeface="+mn-ea"/>
          <a:cs typeface="+mn-cs"/>
        </a:defRPr>
      </a:lvl4pPr>
      <a:lvl5pPr marL="1028701" indent="-114300" algn="l" defTabSz="457200" rtl="0" eaLnBrk="1" latinLnBrk="0" hangingPunct="1">
        <a:spcBef>
          <a:spcPct val="20000"/>
        </a:spcBef>
        <a:buFont typeface="Arial" pitchFamily="34" charset="0"/>
        <a:buChar char="»"/>
        <a:defRPr sz="1000" kern="1200">
          <a:solidFill>
            <a:schemeClr val="tx1"/>
          </a:solidFill>
          <a:latin typeface="#9Slide03 AllRoundGothic" panose="020B0703020202020104" pitchFamily="34" charset="0"/>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1"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1" algn="l" defTabSz="457200" rtl="0" eaLnBrk="1" latinLnBrk="0" hangingPunct="1">
        <a:defRPr sz="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F69A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0E15CF-489A-41B3-B5C1-DDC2495FC3A8}"/>
              </a:ext>
            </a:extLst>
          </p:cNvPr>
          <p:cNvSpPr>
            <a:spLocks noGrp="1"/>
          </p:cNvSpPr>
          <p:nvPr>
            <p:ph type="title"/>
          </p:nvPr>
        </p:nvSpPr>
        <p:spPr>
          <a:xfrm>
            <a:off x="698500" y="304271"/>
            <a:ext cx="8763000" cy="110463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391DB3-7CFB-4F67-AD38-2B92CE818A9A}"/>
              </a:ext>
            </a:extLst>
          </p:cNvPr>
          <p:cNvSpPr>
            <a:spLocks noGrp="1"/>
          </p:cNvSpPr>
          <p:nvPr>
            <p:ph type="body" idx="1"/>
          </p:nvPr>
        </p:nvSpPr>
        <p:spPr>
          <a:xfrm>
            <a:off x="698500" y="1521354"/>
            <a:ext cx="87630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7380A-15C4-4935-AACF-1B319162FA5E}"/>
              </a:ext>
            </a:extLst>
          </p:cNvPr>
          <p:cNvSpPr>
            <a:spLocks noGrp="1"/>
          </p:cNvSpPr>
          <p:nvPr>
            <p:ph type="dt" sz="half" idx="2"/>
          </p:nvPr>
        </p:nvSpPr>
        <p:spPr>
          <a:xfrm>
            <a:off x="6985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D1A67190-0344-4BE2-BC8D-D9AF3EBFFEBB}" type="datetimeFigureOut">
              <a:rPr lang="en-US" smtClean="0"/>
              <a:t>2/16/2022</a:t>
            </a:fld>
            <a:endParaRPr lang="en-US"/>
          </a:p>
        </p:txBody>
      </p:sp>
      <p:sp>
        <p:nvSpPr>
          <p:cNvPr id="5" name="Footer Placeholder 4">
            <a:extLst>
              <a:ext uri="{FF2B5EF4-FFF2-40B4-BE49-F238E27FC236}">
                <a16:creationId xmlns:a16="http://schemas.microsoft.com/office/drawing/2014/main" id="{2890D627-B38B-4D45-AA55-D69DE56E0DC2}"/>
              </a:ext>
            </a:extLst>
          </p:cNvPr>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24F065-406E-4C47-8C91-60132F2D5C53}"/>
              </a:ext>
            </a:extLst>
          </p:cNvPr>
          <p:cNvSpPr>
            <a:spLocks noGrp="1"/>
          </p:cNvSpPr>
          <p:nvPr>
            <p:ph type="sldNum" sz="quarter" idx="4"/>
          </p:nvPr>
        </p:nvSpPr>
        <p:spPr>
          <a:xfrm>
            <a:off x="71755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96B454B3-C896-4528-BEE1-B7E905D5F6EE}" type="slidenum">
              <a:rPr lang="en-US" smtClean="0"/>
              <a:t>‹#›</a:t>
            </a:fld>
            <a:endParaRPr lang="en-US"/>
          </a:p>
        </p:txBody>
      </p:sp>
    </p:spTree>
    <p:extLst>
      <p:ext uri="{BB962C8B-B14F-4D97-AF65-F5344CB8AC3E}">
        <p14:creationId xmlns:p14="http://schemas.microsoft.com/office/powerpoint/2010/main" val="2139697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3"/><Relationship Id="rId7" Type="http://schemas.openxmlformats.org/officeDocument/2006/relationships/image" Target="../media/image2.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2.mp3"/></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8.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0.png"/><Relationship Id="rId7" Type="http://schemas.openxmlformats.org/officeDocument/2006/relationships/image" Target="../media/image23.pn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8" Type="http://schemas.openxmlformats.org/officeDocument/2006/relationships/control" Target="../activeX/activeX7.xml"/><Relationship Id="rId13" Type="http://schemas.openxmlformats.org/officeDocument/2006/relationships/image" Target="../media/image39.jpg"/><Relationship Id="rId3" Type="http://schemas.openxmlformats.org/officeDocument/2006/relationships/control" Target="../activeX/activeX2.xml"/><Relationship Id="rId7" Type="http://schemas.openxmlformats.org/officeDocument/2006/relationships/control" Target="../activeX/activeX6.xml"/><Relationship Id="rId12" Type="http://schemas.openxmlformats.org/officeDocument/2006/relationships/notesSlide" Target="../notesSlides/notesSlide1.xml"/><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control" Target="../activeX/activeX5.xml"/><Relationship Id="rId11" Type="http://schemas.openxmlformats.org/officeDocument/2006/relationships/slideLayout" Target="../slideLayouts/slideLayout7.xml"/><Relationship Id="rId5" Type="http://schemas.openxmlformats.org/officeDocument/2006/relationships/control" Target="../activeX/activeX4.xml"/><Relationship Id="rId15" Type="http://schemas.openxmlformats.org/officeDocument/2006/relationships/image" Target="../media/image41.wmf"/><Relationship Id="rId10" Type="http://schemas.openxmlformats.org/officeDocument/2006/relationships/control" Target="../activeX/activeX9.xml"/><Relationship Id="rId4" Type="http://schemas.openxmlformats.org/officeDocument/2006/relationships/control" Target="../activeX/activeX3.xml"/><Relationship Id="rId9" Type="http://schemas.openxmlformats.org/officeDocument/2006/relationships/control" Target="../activeX/activeX8.xml"/><Relationship Id="rId14" Type="http://schemas.openxmlformats.org/officeDocument/2006/relationships/image" Target="../media/image42.jpeg"/></Relationships>
</file>

<file path=ppt/slides/_rels/slide13.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microsoft.com/office/2007/relationships/hdphoto" Target="../media/hdphoto1.wdp"/><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g"/><Relationship Id="rId3" Type="http://schemas.openxmlformats.org/officeDocument/2006/relationships/slideLayout" Target="../slideLayouts/slideLayout7.xml"/><Relationship Id="rId7" Type="http://schemas.openxmlformats.org/officeDocument/2006/relationships/image" Target="../media/image8.jpg"/><Relationship Id="rId12" Type="http://schemas.openxmlformats.org/officeDocument/2006/relationships/image" Target="../media/image13.jpg"/><Relationship Id="rId17" Type="http://schemas.openxmlformats.org/officeDocument/2006/relationships/image" Target="../media/image18.jpg"/><Relationship Id="rId2" Type="http://schemas.openxmlformats.org/officeDocument/2006/relationships/audio" Target="../media/media3.mp3"/><Relationship Id="rId16" Type="http://schemas.openxmlformats.org/officeDocument/2006/relationships/image" Target="../media/image17.jpg"/><Relationship Id="rId1" Type="http://schemas.microsoft.com/office/2007/relationships/media" Target="../media/media3.mp3"/><Relationship Id="rId6" Type="http://schemas.openxmlformats.org/officeDocument/2006/relationships/image" Target="../media/image7.png"/><Relationship Id="rId11" Type="http://schemas.openxmlformats.org/officeDocument/2006/relationships/image" Target="../media/image12.jpg"/><Relationship Id="rId5" Type="http://schemas.openxmlformats.org/officeDocument/2006/relationships/image" Target="../media/image3.png"/><Relationship Id="rId15" Type="http://schemas.openxmlformats.org/officeDocument/2006/relationships/image" Target="../media/image16.jpg"/><Relationship Id="rId10"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0.jpg"/><Relationship Id="rId1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9.jpe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5.mp3"/><Relationship Id="rId7" Type="http://schemas.openxmlformats.org/officeDocument/2006/relationships/image" Target="../media/image32.png"/><Relationship Id="rId12" Type="http://schemas.openxmlformats.org/officeDocument/2006/relationships/image" Target="../media/image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1.gif"/><Relationship Id="rId11" Type="http://schemas.openxmlformats.org/officeDocument/2006/relationships/image" Target="../media/image35.png"/><Relationship Id="rId5" Type="http://schemas.openxmlformats.org/officeDocument/2006/relationships/slideLayout" Target="../slideLayouts/slideLayout7.xml"/><Relationship Id="rId10" Type="http://schemas.openxmlformats.org/officeDocument/2006/relationships/image" Target="../media/image34.jpg"/><Relationship Id="rId4" Type="http://schemas.openxmlformats.org/officeDocument/2006/relationships/audio" Target="../media/media5.mp3"/><Relationship Id="rId9" Type="http://schemas.microsoft.com/office/2007/relationships/hdphoto" Target="../media/hdphoto6.wdp"/></Relationships>
</file>

<file path=ppt/slides/_rels/slide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nline &amp; Digital Education _  Animated Film Presentation">
            <a:hlinkClick r:id="" action="ppaction://media"/>
            <a:extLst>
              <a:ext uri="{FF2B5EF4-FFF2-40B4-BE49-F238E27FC236}">
                <a16:creationId xmlns:a16="http://schemas.microsoft.com/office/drawing/2014/main" id="{BC462893-85BB-4734-910F-AFE79C79474B}"/>
              </a:ext>
            </a:extLst>
          </p:cNvPr>
          <p:cNvPicPr>
            <a:picLocks noChangeAspect="1"/>
          </p:cNvPicPr>
          <p:nvPr>
            <a:videoFile r:link="rId1"/>
            <p:extLst>
              <p:ext uri="{DAA4B4D4-6D71-4841-9C94-3DE7FCFB9230}">
                <p14:media xmlns:p14="http://schemas.microsoft.com/office/powerpoint/2010/main" r:embed="rId2">
                  <p14:trim st="17048" end="10825"/>
                </p14:media>
              </p:ext>
            </p:extLst>
          </p:nvPr>
        </p:nvPicPr>
        <p:blipFill>
          <a:blip r:embed="rId6"/>
          <a:stretch>
            <a:fillRect/>
          </a:stretch>
        </p:blipFill>
        <p:spPr>
          <a:xfrm>
            <a:off x="0" y="0"/>
            <a:ext cx="10160000" cy="6743700"/>
          </a:xfrm>
          <a:prstGeom prst="rect">
            <a:avLst/>
          </a:prstGeom>
        </p:spPr>
      </p:pic>
      <p:sp>
        <p:nvSpPr>
          <p:cNvPr id="7" name="Rectangle: Rounded Corners 6">
            <a:extLst>
              <a:ext uri="{FF2B5EF4-FFF2-40B4-BE49-F238E27FC236}">
                <a16:creationId xmlns:a16="http://schemas.microsoft.com/office/drawing/2014/main" id="{8A393E22-3A1C-4B6C-A00E-6E81D8A5D965}"/>
              </a:ext>
            </a:extLst>
          </p:cNvPr>
          <p:cNvSpPr/>
          <p:nvPr/>
        </p:nvSpPr>
        <p:spPr>
          <a:xfrm>
            <a:off x="5232400" y="127327"/>
            <a:ext cx="4838700" cy="96124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a:solidFill>
                  <a:schemeClr val="tx1"/>
                </a:solidFill>
                <a:latin typeface="#9Slide03 AllRoundGothic" panose="020B0703020202020104" pitchFamily="34" charset="0"/>
              </a:rPr>
              <a:t>CHỦ ĐỀ: </a:t>
            </a:r>
          </a:p>
          <a:p>
            <a:pPr algn="ctr"/>
            <a:r>
              <a:rPr lang="vi-VN" sz="1600">
                <a:solidFill>
                  <a:schemeClr val="tx1"/>
                </a:solidFill>
                <a:latin typeface="#9Slide03 AllRoundGothic" panose="020B0703020202020104" pitchFamily="34" charset="0"/>
              </a:rPr>
              <a:t>KỸ NĂNG GIỮ AN TOÀN VÀ PHÒNG TRÁNH </a:t>
            </a:r>
          </a:p>
          <a:p>
            <a:pPr algn="ctr"/>
            <a:r>
              <a:rPr lang="vi-VN" sz="1600">
                <a:solidFill>
                  <a:schemeClr val="tx1"/>
                </a:solidFill>
                <a:latin typeface="#9Slide03 AllRoundGothic" panose="020B0703020202020104" pitchFamily="34" charset="0"/>
              </a:rPr>
              <a:t>TAI NẠN THƯƠNG TÍCH</a:t>
            </a:r>
          </a:p>
        </p:txBody>
      </p:sp>
      <p:grpSp>
        <p:nvGrpSpPr>
          <p:cNvPr id="8" name="Group 7">
            <a:extLst>
              <a:ext uri="{FF2B5EF4-FFF2-40B4-BE49-F238E27FC236}">
                <a16:creationId xmlns:a16="http://schemas.microsoft.com/office/drawing/2014/main" id="{7F035F5E-B9CF-481C-BD77-48993C96C827}"/>
              </a:ext>
            </a:extLst>
          </p:cNvPr>
          <p:cNvGrpSpPr/>
          <p:nvPr/>
        </p:nvGrpSpPr>
        <p:grpSpPr>
          <a:xfrm>
            <a:off x="203200" y="151440"/>
            <a:ext cx="952500" cy="979491"/>
            <a:chOff x="965200" y="1714500"/>
            <a:chExt cx="2362200" cy="2286000"/>
          </a:xfrm>
        </p:grpSpPr>
        <p:sp>
          <p:nvSpPr>
            <p:cNvPr id="6" name="Oval 5">
              <a:extLst>
                <a:ext uri="{FF2B5EF4-FFF2-40B4-BE49-F238E27FC236}">
                  <a16:creationId xmlns:a16="http://schemas.microsoft.com/office/drawing/2014/main" id="{79AD87E3-B617-4B31-A471-D2424B23D056}"/>
                </a:ext>
              </a:extLst>
            </p:cNvPr>
            <p:cNvSpPr/>
            <p:nvPr/>
          </p:nvSpPr>
          <p:spPr>
            <a:xfrm>
              <a:off x="965200" y="1714500"/>
              <a:ext cx="2362200" cy="2286000"/>
            </a:xfrm>
            <a:prstGeom prst="ellipse">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5EA7EF-5E35-4C32-964E-26D26CC043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3093" y="2314689"/>
              <a:ext cx="1371600" cy="1085622"/>
            </a:xfrm>
            <a:prstGeom prst="rect">
              <a:avLst/>
            </a:prstGeom>
          </p:spPr>
        </p:pic>
      </p:grpSp>
      <p:sp>
        <p:nvSpPr>
          <p:cNvPr id="12" name="TextBox 11">
            <a:extLst>
              <a:ext uri="{FF2B5EF4-FFF2-40B4-BE49-F238E27FC236}">
                <a16:creationId xmlns:a16="http://schemas.microsoft.com/office/drawing/2014/main" id="{504EF3B5-173E-4243-A861-54852A4A5EBA}"/>
              </a:ext>
            </a:extLst>
          </p:cNvPr>
          <p:cNvSpPr txBox="1"/>
          <p:nvPr/>
        </p:nvSpPr>
        <p:spPr>
          <a:xfrm>
            <a:off x="2100396" y="1733550"/>
            <a:ext cx="5959208" cy="1947565"/>
          </a:xfrm>
          <a:prstGeom prst="roundRect">
            <a:avLst>
              <a:gd name="adj" fmla="val 50000"/>
            </a:avLst>
          </a:prstGeom>
          <a:solidFill>
            <a:schemeClr val="bg1"/>
          </a:solidFill>
        </p:spPr>
        <p:txBody>
          <a:bodyPr wrap="square" rtlCol="0">
            <a:spAutoFit/>
          </a:bodyPr>
          <a:lstStyle/>
          <a:p>
            <a:pPr algn="ctr"/>
            <a:r>
              <a:rPr lang="en-US" sz="2000" b="1">
                <a:latin typeface="#9Slide03 AllRoundGothic" panose="020B0703020202020104" pitchFamily="34" charset="0"/>
                <a:ea typeface="Arial" panose="020B0604020202020204" pitchFamily="34" charset="0"/>
                <a:cs typeface="Times New Roman" panose="02020603050405020304" pitchFamily="18" charset="0"/>
              </a:rPr>
              <a:t>BÀI </a:t>
            </a:r>
            <a:r>
              <a:rPr lang="vi-VN" sz="2000">
                <a:solidFill>
                  <a:schemeClr val="tx1"/>
                </a:solidFill>
                <a:latin typeface="#9Slide03 AllRoundGothic" panose="020B0703020202020104" pitchFamily="34" charset="0"/>
              </a:rPr>
              <a:t>H</a:t>
            </a:r>
            <a:r>
              <a:rPr lang="en-US" sz="2000">
                <a:latin typeface="#9Slide03 AllRoundGothic" panose="020B0703020202020104" pitchFamily="34" charset="0"/>
              </a:rPr>
              <a:t>ỌC</a:t>
            </a:r>
            <a:r>
              <a:rPr lang="vi-VN" sz="2000" b="1">
                <a:latin typeface="#9Slide03 AllRoundGothic" panose="020B0703020202020104" pitchFamily="34" charset="0"/>
                <a:ea typeface="Arial" panose="020B0604020202020204" pitchFamily="34" charset="0"/>
                <a:cs typeface="Times New Roman" panose="02020603050405020304" pitchFamily="18" charset="0"/>
              </a:rPr>
              <a:t>: </a:t>
            </a:r>
            <a:endParaRPr lang="en-US" sz="2000" b="1">
              <a:latin typeface="#9Slide03 AllRoundGothic" panose="020B0703020202020104" pitchFamily="34" charset="0"/>
              <a:ea typeface="Arial" panose="020B0604020202020204" pitchFamily="34" charset="0"/>
              <a:cs typeface="Times New Roman" panose="02020603050405020304" pitchFamily="18" charset="0"/>
            </a:endParaRPr>
          </a:p>
          <a:p>
            <a:pPr algn="ctr"/>
            <a:r>
              <a:rPr lang="vi-VN" sz="3200" b="1">
                <a:solidFill>
                  <a:srgbClr val="FF0000"/>
                </a:solidFill>
                <a:latin typeface="#9Slide03 AllRoundGothic" panose="020B0703020202020104" pitchFamily="34" charset="0"/>
                <a:ea typeface="Arial" panose="020B0604020202020204" pitchFamily="34" charset="0"/>
                <a:cs typeface="Times New Roman" panose="02020603050405020304" pitchFamily="18" charset="0"/>
              </a:rPr>
              <a:t>TÌM KIẾM THÔNG TIN ONLINE PHỤC VỤ HỌC TẬP</a:t>
            </a:r>
            <a:endParaRPr lang="vi-VN" sz="1200">
              <a:solidFill>
                <a:srgbClr val="FF0000"/>
              </a:solidFill>
              <a:latin typeface="#9Slide03 AllRoundGothic" panose="020B0703020202020104" pitchFamily="34" charset="0"/>
            </a:endParaRPr>
          </a:p>
        </p:txBody>
      </p:sp>
      <p:pic>
        <p:nvPicPr>
          <p:cNvPr id="3" name="y2mate.com - Kids Dance">
            <a:hlinkClick r:id="" action="ppaction://media"/>
            <a:extLst>
              <a:ext uri="{FF2B5EF4-FFF2-40B4-BE49-F238E27FC236}">
                <a16:creationId xmlns:a16="http://schemas.microsoft.com/office/drawing/2014/main" id="{1291F22E-9150-4BEE-BCF9-FC0F9C9CF97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667545" y="2219969"/>
            <a:ext cx="487363" cy="487363"/>
          </a:xfrm>
          <a:prstGeom prst="rect">
            <a:avLst/>
          </a:prstGeom>
        </p:spPr>
      </p:pic>
    </p:spTree>
    <p:extLst>
      <p:ext uri="{BB962C8B-B14F-4D97-AF65-F5344CB8AC3E}">
        <p14:creationId xmlns:p14="http://schemas.microsoft.com/office/powerpoint/2010/main" val="282973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4023" fill="hold"/>
                                        <p:tgtEl>
                                          <p:spTgt spid="11"/>
                                        </p:tgtEl>
                                      </p:cBhvr>
                                    </p:cmd>
                                  </p:childTnLst>
                                </p:cTn>
                              </p:par>
                              <p:par>
                                <p:cTn id="7" presetID="1" presetClass="mediacall" presetSubtype="0" fill="hold" nodeType="withEffect">
                                  <p:stCondLst>
                                    <p:cond delay="0"/>
                                  </p:stCondLst>
                                  <p:childTnLst>
                                    <p:cmd type="call" cmd="playFrom(0.0)">
                                      <p:cBhvr>
                                        <p:cTn id="8" dur="1261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repeatCount="indefinite" fill="hold" display="0">
                  <p:stCondLst>
                    <p:cond delay="indefinite"/>
                  </p:stCondLst>
                </p:cTn>
                <p:tgtEl>
                  <p:spTgt spid="11"/>
                </p:tgtEl>
              </p:cMediaNode>
            </p:video>
            <p:audio>
              <p:cMediaNode vol="80000">
                <p:cTn id="10"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7A99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9CA7B3-871E-4731-A5CE-E5B249EC37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34" y="0"/>
            <a:ext cx="10177781" cy="5913986"/>
          </a:xfrm>
          <a:prstGeom prst="rect">
            <a:avLst/>
          </a:prstGeom>
        </p:spPr>
      </p:pic>
      <p:sp>
        <p:nvSpPr>
          <p:cNvPr id="22" name="TextBox 16">
            <a:extLst>
              <a:ext uri="{FF2B5EF4-FFF2-40B4-BE49-F238E27FC236}">
                <a16:creationId xmlns:a16="http://schemas.microsoft.com/office/drawing/2014/main" id="{F3958CC1-2EB1-4623-ABA9-CAAD061FB71B}"/>
              </a:ext>
            </a:extLst>
          </p:cNvPr>
          <p:cNvSpPr txBox="1"/>
          <p:nvPr/>
        </p:nvSpPr>
        <p:spPr>
          <a:xfrm>
            <a:off x="3367653" y="832416"/>
            <a:ext cx="4191000" cy="1846659"/>
          </a:xfrm>
          <a:prstGeom prst="rect">
            <a:avLst/>
          </a:prstGeom>
        </p:spPr>
        <p:txBody>
          <a:bodyPr wrap="square" lIns="0" tIns="0" rIns="0" bIns="0" rtlCol="0" anchor="t">
            <a:spAutoFit/>
          </a:bodyPr>
          <a:lstStyle/>
          <a:p>
            <a:pPr algn="ctr">
              <a:spcBef>
                <a:spcPct val="0"/>
              </a:spcBef>
            </a:pPr>
            <a:r>
              <a:rPr lang="vi-VN" sz="2000" b="1">
                <a:latin typeface="#9Slide03 AllRoundGothic" panose="020B0703020202020104" pitchFamily="34" charset="0"/>
                <a:cs typeface="Times New Roman" panose="02020603050405020304" pitchFamily="18" charset="0"/>
              </a:rPr>
              <a:t>3. Giới thiệu trước lớp</a:t>
            </a:r>
            <a:endParaRPr lang="en-US" sz="2000" b="1">
              <a:latin typeface="#9Slide03 AllRoundGothic" panose="020B0703020202020104" pitchFamily="34" charset="0"/>
              <a:cs typeface="Times New Roman" panose="02020603050405020304" pitchFamily="18" charset="0"/>
            </a:endParaRPr>
          </a:p>
          <a:p>
            <a:pPr algn="ctr">
              <a:spcBef>
                <a:spcPct val="0"/>
              </a:spcBef>
            </a:pPr>
            <a:endParaRPr lang="en-US" sz="2400" b="1">
              <a:latin typeface="#9Slide03 AllRoundGothic" panose="020B0703020202020104" pitchFamily="34" charset="0"/>
              <a:cs typeface="Times New Roman" panose="02020603050405020304" pitchFamily="18" charset="0"/>
            </a:endParaRPr>
          </a:p>
          <a:p>
            <a:pPr algn="ctr">
              <a:spcBef>
                <a:spcPct val="0"/>
              </a:spcBef>
            </a:pPr>
            <a:endParaRPr lang="vi-VN" sz="2400" b="1">
              <a:latin typeface="#9Slide03 AllRoundGothic" panose="020B0703020202020104" pitchFamily="34" charset="0"/>
              <a:cs typeface="Times New Roman" panose="02020603050405020304" pitchFamily="18" charset="0"/>
            </a:endParaRPr>
          </a:p>
          <a:p>
            <a:pPr algn="ctr">
              <a:spcBef>
                <a:spcPct val="0"/>
              </a:spcBef>
            </a:pPr>
            <a:r>
              <a:rPr lang="vi-VN" sz="2400" b="1">
                <a:solidFill>
                  <a:srgbClr val="FFFF00"/>
                </a:solidFill>
                <a:latin typeface="#9Slide03 AllRoundGothic" panose="020B0703020202020104" pitchFamily="34" charset="0"/>
                <a:cs typeface="Times New Roman" panose="02020603050405020304" pitchFamily="18" charset="0"/>
              </a:rPr>
              <a:t>1-2 </a:t>
            </a:r>
            <a:r>
              <a:rPr lang="en-US" sz="2400" b="1">
                <a:solidFill>
                  <a:srgbClr val="FFFF00"/>
                </a:solidFill>
                <a:latin typeface="#9Slide03 AllRoundGothic" panose="020B0703020202020104" pitchFamily="34" charset="0"/>
                <a:cs typeface="Times New Roman" panose="02020603050405020304" pitchFamily="18" charset="0"/>
              </a:rPr>
              <a:t>bạn </a:t>
            </a:r>
            <a:r>
              <a:rPr lang="vi-VN" sz="2400" b="1">
                <a:solidFill>
                  <a:srgbClr val="FFFF00"/>
                </a:solidFill>
                <a:latin typeface="#9Slide03 AllRoundGothic" panose="020B0703020202020104" pitchFamily="34" charset="0"/>
                <a:cs typeface="Times New Roman" panose="02020603050405020304" pitchFamily="18" charset="0"/>
              </a:rPr>
              <a:t>đại diện lên chia sẻ trước lớp</a:t>
            </a:r>
            <a:endParaRPr lang="en-US" sz="2400" b="1">
              <a:solidFill>
                <a:srgbClr val="FFFF00"/>
              </a:solidFill>
              <a:latin typeface="#9Slide03 AllRoundGothic" panose="020B0703020202020104" pitchFamily="34" charset="0"/>
              <a:cs typeface="Times New Roman" panose="02020603050405020304" pitchFamily="18" charset="0"/>
            </a:endParaRPr>
          </a:p>
        </p:txBody>
      </p:sp>
      <p:grpSp>
        <p:nvGrpSpPr>
          <p:cNvPr id="23" name="Group 22">
            <a:extLst>
              <a:ext uri="{FF2B5EF4-FFF2-40B4-BE49-F238E27FC236}">
                <a16:creationId xmlns:a16="http://schemas.microsoft.com/office/drawing/2014/main" id="{31319066-4963-4546-A641-F3F5E48DD055}"/>
              </a:ext>
            </a:extLst>
          </p:cNvPr>
          <p:cNvGrpSpPr/>
          <p:nvPr/>
        </p:nvGrpSpPr>
        <p:grpSpPr>
          <a:xfrm>
            <a:off x="660400" y="122946"/>
            <a:ext cx="9000153" cy="615643"/>
            <a:chOff x="808296" y="180343"/>
            <a:chExt cx="7683856" cy="742114"/>
          </a:xfrm>
        </p:grpSpPr>
        <p:sp>
          <p:nvSpPr>
            <p:cNvPr id="24" name="Rectangle: Rounded Corners 23">
              <a:extLst>
                <a:ext uri="{FF2B5EF4-FFF2-40B4-BE49-F238E27FC236}">
                  <a16:creationId xmlns:a16="http://schemas.microsoft.com/office/drawing/2014/main" id="{96707439-4B86-4598-AED1-576B2B531977}"/>
                </a:ext>
              </a:extLst>
            </p:cNvPr>
            <p:cNvSpPr/>
            <p:nvPr/>
          </p:nvSpPr>
          <p:spPr>
            <a:xfrm>
              <a:off x="808296" y="180343"/>
              <a:ext cx="7683856" cy="742114"/>
            </a:xfrm>
            <a:prstGeom prst="roundRect">
              <a:avLst>
                <a:gd name="adj" fmla="val 50000"/>
              </a:avLst>
            </a:prstGeom>
            <a:solidFill>
              <a:srgbClr val="FFC000"/>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9Slide03 AllRoundGothic" panose="020B0703020202020104" pitchFamily="34" charset="0"/>
              </a:endParaRPr>
            </a:p>
          </p:txBody>
        </p:sp>
        <p:sp>
          <p:nvSpPr>
            <p:cNvPr id="25" name="TextBox 24">
              <a:extLst>
                <a:ext uri="{FF2B5EF4-FFF2-40B4-BE49-F238E27FC236}">
                  <a16:creationId xmlns:a16="http://schemas.microsoft.com/office/drawing/2014/main" id="{EF4CFD1C-E283-4BB5-A364-B4E8B8260B8E}"/>
                </a:ext>
              </a:extLst>
            </p:cNvPr>
            <p:cNvSpPr txBox="1"/>
            <p:nvPr/>
          </p:nvSpPr>
          <p:spPr>
            <a:xfrm>
              <a:off x="988900" y="236312"/>
              <a:ext cx="7166198" cy="668438"/>
            </a:xfrm>
            <a:prstGeom prst="rect">
              <a:avLst/>
            </a:prstGeom>
            <a:noFill/>
          </p:spPr>
          <p:txBody>
            <a:bodyPr wrap="square" rtlCol="0">
              <a:spAutoFit/>
            </a:bodyPr>
            <a:lstStyle/>
            <a:p>
              <a:pPr algn="ctr">
                <a:tabLst>
                  <a:tab pos="236538" algn="l"/>
                  <a:tab pos="1317625" algn="ctr"/>
                </a:tabLst>
              </a:pPr>
              <a:r>
                <a:rPr lang="vi-VN" sz="2400" b="1">
                  <a:latin typeface="#9Slide03 AllRoundGothic" panose="020B0703020202020104" pitchFamily="34" charset="0"/>
                  <a:ea typeface="Arial" panose="020B0604020202020204" pitchFamily="34" charset="0"/>
                  <a:cs typeface="Times New Roman" panose="02020603050405020304" pitchFamily="18" charset="0"/>
                </a:rPr>
                <a:t>Hoạt động 4: Thực hành kĩ năng phòng tránh hỏa hoạn</a:t>
              </a:r>
              <a:endParaRPr lang="en-US" sz="2400" b="1">
                <a:latin typeface="#9Slide03 AllRoundGothic" panose="020B0703020202020104" pitchFamily="34" charset="0"/>
                <a:ea typeface="MS Mincho" panose="02020609040205080304" pitchFamily="49" charset="-128"/>
                <a:cs typeface="Times New Roman" panose="02020603050405020304" pitchFamily="18" charset="0"/>
              </a:endParaRPr>
            </a:p>
          </p:txBody>
        </p:sp>
      </p:grpSp>
      <p:sp>
        <p:nvSpPr>
          <p:cNvPr id="26" name="Oval 25">
            <a:extLst>
              <a:ext uri="{FF2B5EF4-FFF2-40B4-BE49-F238E27FC236}">
                <a16:creationId xmlns:a16="http://schemas.microsoft.com/office/drawing/2014/main" id="{AFFCDC89-5CBA-4E69-91B4-F6FAB4FEC8C9}"/>
              </a:ext>
            </a:extLst>
          </p:cNvPr>
          <p:cNvSpPr/>
          <p:nvPr/>
        </p:nvSpPr>
        <p:spPr>
          <a:xfrm>
            <a:off x="203200" y="3540462"/>
            <a:ext cx="2016157" cy="1946147"/>
          </a:xfrm>
          <a:prstGeom prst="ellipse">
            <a:avLst/>
          </a:prstGeom>
          <a:solidFill>
            <a:srgbClr val="0070C0"/>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4CAC3B-E401-4C55-B910-79AD29513A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580" b="92604" l="9467" r="89941">
                        <a14:foregroundMark x1="74852" y1="15680" x2="73373" y2="24852"/>
                        <a14:foregroundMark x1="65680" y1="8580" x2="72781" y2="8580"/>
                        <a14:foregroundMark x1="33825" y1="78698" x2="30769" y2="44379"/>
                        <a14:foregroundMark x1="33983" y1="80473" x2="33825" y2="78698"/>
                        <a14:foregroundMark x1="34615" y1="87574" x2="33983" y2="80473"/>
                        <a14:foregroundMark x1="24556" y1="92604" x2="26331" y2="87870"/>
                        <a14:foregroundMark x1="35207" y1="92012" x2="36391" y2="86391"/>
                        <a14:foregroundMark x1="60947" y1="90828" x2="63018" y2="89941"/>
                        <a14:foregroundMark x1="72485" y1="90828" x2="72781" y2="87574"/>
                        <a14:foregroundMark x1="17456" y1="30473" x2="20118" y2="30769"/>
                        <a14:foregroundMark x1="19822" y1="36095" x2="19822" y2="36095"/>
                        <a14:foregroundMark x1="68343" y1="20414" x2="65976" y2="29290"/>
                        <a14:foregroundMark x1="71302" y1="16568" x2="68047" y2="28698"/>
                        <a14:backgroundMark x1="32840" y1="80473" x2="32840" y2="80473"/>
                        <a14:backgroundMark x1="32840" y1="78698" x2="32840" y2="78698"/>
                      </a14:backgroundRemoval>
                    </a14:imgEffect>
                  </a14:imgLayer>
                </a14:imgProps>
              </a:ext>
              <a:ext uri="{28A0092B-C50C-407E-A947-70E740481C1C}">
                <a14:useLocalDpi xmlns:a14="http://schemas.microsoft.com/office/drawing/2010/main" val="0"/>
              </a:ext>
            </a:extLst>
          </a:blip>
          <a:stretch>
            <a:fillRect/>
          </a:stretch>
        </p:blipFill>
        <p:spPr>
          <a:xfrm flipH="1">
            <a:off x="26320" y="1473928"/>
            <a:ext cx="4428153" cy="4428153"/>
          </a:xfrm>
          <a:prstGeom prst="rect">
            <a:avLst/>
          </a:prstGeom>
        </p:spPr>
      </p:pic>
      <p:pic>
        <p:nvPicPr>
          <p:cNvPr id="3" name="Picture 2">
            <a:extLst>
              <a:ext uri="{FF2B5EF4-FFF2-40B4-BE49-F238E27FC236}">
                <a16:creationId xmlns:a16="http://schemas.microsoft.com/office/drawing/2014/main" id="{0B68BD82-24A5-45AB-A3BF-1C22AAF9DE0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777" b="97207" l="4313" r="93770">
                        <a14:foregroundMark x1="14377" y1="65084" x2="14058" y2="94413"/>
                        <a14:foregroundMark x1="18051" y1="90503" x2="89776" y2="94134"/>
                        <a14:foregroundMark x1="90735" y1="61173" x2="89776" y2="70391"/>
                        <a14:foregroundMark x1="92971" y1="86592" x2="93770" y2="97207"/>
                        <a14:foregroundMark x1="93770" y1="60056" x2="92652" y2="67598"/>
                        <a14:foregroundMark x1="8307" y1="77654" x2="8466" y2="91620"/>
                        <a14:foregroundMark x1="4313" y1="73743" x2="4313" y2="73743"/>
                        <a14:foregroundMark x1="13898" y1="32682" x2="13898" y2="32682"/>
                        <a14:foregroundMark x1="51917" y1="26257" x2="51917" y2="26257"/>
                        <a14:foregroundMark x1="66294" y1="21508" x2="66294" y2="21508"/>
                        <a14:foregroundMark x1="78435" y1="29330" x2="78435" y2="29330"/>
                        <a14:foregroundMark x1="76518" y1="32682" x2="76518" y2="32682"/>
                        <a14:foregroundMark x1="66454" y1="25698" x2="66454" y2="25698"/>
                        <a14:foregroundMark x1="66294" y1="26257" x2="66294" y2="26257"/>
                        <a14:foregroundMark x1="49042" y1="31844" x2="49042" y2="31844"/>
                        <a14:foregroundMark x1="39936" y1="74581" x2="39137" y2="74860"/>
                        <a14:foregroundMark x1="54792" y1="76257" x2="69489" y2="80447"/>
                      </a14:backgroundRemoval>
                    </a14:imgEffect>
                  </a14:imgLayer>
                </a14:imgProps>
              </a:ext>
              <a:ext uri="{28A0092B-C50C-407E-A947-70E740481C1C}">
                <a14:useLocalDpi xmlns:a14="http://schemas.microsoft.com/office/drawing/2010/main" val="0"/>
              </a:ext>
            </a:extLst>
          </a:blip>
          <a:stretch>
            <a:fillRect/>
          </a:stretch>
        </p:blipFill>
        <p:spPr>
          <a:xfrm>
            <a:off x="4622800" y="2492131"/>
            <a:ext cx="5962650" cy="3409950"/>
          </a:xfrm>
          <a:prstGeom prst="rect">
            <a:avLst/>
          </a:prstGeom>
        </p:spPr>
      </p:pic>
    </p:spTree>
    <p:extLst>
      <p:ext uri="{BB962C8B-B14F-4D97-AF65-F5344CB8AC3E}">
        <p14:creationId xmlns:p14="http://schemas.microsoft.com/office/powerpoint/2010/main" val="357128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A900ED-CBEB-4384-B6E0-3FFE7BBF2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300"/>
            <a:ext cx="10160000" cy="6210300"/>
          </a:xfrm>
          <a:prstGeom prst="rect">
            <a:avLst/>
          </a:prstGeom>
        </p:spPr>
      </p:pic>
      <p:sp>
        <p:nvSpPr>
          <p:cNvPr id="18" name="Rectangle: Rounded Corners 17">
            <a:extLst>
              <a:ext uri="{FF2B5EF4-FFF2-40B4-BE49-F238E27FC236}">
                <a16:creationId xmlns:a16="http://schemas.microsoft.com/office/drawing/2014/main" id="{1F335065-664E-483B-AFB0-24DE5E92559C}"/>
              </a:ext>
            </a:extLst>
          </p:cNvPr>
          <p:cNvSpPr/>
          <p:nvPr/>
        </p:nvSpPr>
        <p:spPr>
          <a:xfrm>
            <a:off x="5384800" y="2898401"/>
            <a:ext cx="4419600" cy="201839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bg1"/>
                </a:solidFill>
                <a:latin typeface="#9Slide03 AllRoundGothic" panose="020B0703020202020104" pitchFamily="34" charset="0"/>
              </a:rPr>
              <a:t>- </a:t>
            </a:r>
            <a:r>
              <a:rPr lang="vi-VN" sz="1800">
                <a:solidFill>
                  <a:schemeClr val="bg1"/>
                </a:solidFill>
                <a:latin typeface="#9Slide03 AllRoundGothic" panose="020B0703020202020104" pitchFamily="34" charset="0"/>
              </a:rPr>
              <a:t>Tôi rất thích ứng dụng tìm kiếm thông tin online phục vụ học tập mà bạn chia sẻ.</a:t>
            </a:r>
          </a:p>
          <a:p>
            <a:r>
              <a:rPr lang="en-US" sz="1800">
                <a:solidFill>
                  <a:schemeClr val="bg1"/>
                </a:solidFill>
                <a:latin typeface="#9Slide03 AllRoundGothic" panose="020B0703020202020104" pitchFamily="34" charset="0"/>
              </a:rPr>
              <a:t>- </a:t>
            </a:r>
            <a:r>
              <a:rPr lang="vi-VN" sz="1800">
                <a:solidFill>
                  <a:schemeClr val="bg1"/>
                </a:solidFill>
                <a:latin typeface="#9Slide03 AllRoundGothic" panose="020B0703020202020104" pitchFamily="34" charset="0"/>
              </a:rPr>
              <a:t>Tôi mong bạn chia sẻ nhiều cách tìm kiếm thông tin online thú vị hơn nữa.</a:t>
            </a:r>
          </a:p>
        </p:txBody>
      </p:sp>
      <p:sp>
        <p:nvSpPr>
          <p:cNvPr id="3" name="Rectangle: Rounded Corners 2">
            <a:extLst>
              <a:ext uri="{FF2B5EF4-FFF2-40B4-BE49-F238E27FC236}">
                <a16:creationId xmlns:a16="http://schemas.microsoft.com/office/drawing/2014/main" id="{B82BF87F-44C6-4CEC-BCC9-C669FB825D1A}"/>
              </a:ext>
            </a:extLst>
          </p:cNvPr>
          <p:cNvSpPr/>
          <p:nvPr/>
        </p:nvSpPr>
        <p:spPr>
          <a:xfrm>
            <a:off x="5384800" y="1562099"/>
            <a:ext cx="4419600" cy="1183901"/>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solidFill>
                  <a:schemeClr val="tx1"/>
                </a:solidFill>
                <a:latin typeface="#9Slide03 AllRoundGothic" panose="020B0703020202020104" pitchFamily="34" charset="0"/>
              </a:rPr>
              <a:t>Các bạn làm việc theo nhóm: mỗi bạn ghi nhận 1 điểm đáng khen ở bạn và 1 điểm mong muốn bạn tiến bộ hơn.</a:t>
            </a:r>
          </a:p>
        </p:txBody>
      </p:sp>
      <p:grpSp>
        <p:nvGrpSpPr>
          <p:cNvPr id="15" name="Group 14">
            <a:extLst>
              <a:ext uri="{FF2B5EF4-FFF2-40B4-BE49-F238E27FC236}">
                <a16:creationId xmlns:a16="http://schemas.microsoft.com/office/drawing/2014/main" id="{3A2E5B70-82FA-474C-8F07-0777A43BB693}"/>
              </a:ext>
            </a:extLst>
          </p:cNvPr>
          <p:cNvGrpSpPr/>
          <p:nvPr/>
        </p:nvGrpSpPr>
        <p:grpSpPr>
          <a:xfrm>
            <a:off x="660400" y="122946"/>
            <a:ext cx="9000153" cy="615643"/>
            <a:chOff x="808296" y="180343"/>
            <a:chExt cx="7683856" cy="742114"/>
          </a:xfrm>
        </p:grpSpPr>
        <p:sp>
          <p:nvSpPr>
            <p:cNvPr id="16" name="Rectangle: Rounded Corners 15">
              <a:extLst>
                <a:ext uri="{FF2B5EF4-FFF2-40B4-BE49-F238E27FC236}">
                  <a16:creationId xmlns:a16="http://schemas.microsoft.com/office/drawing/2014/main" id="{41F6B1B0-D4E1-4B6C-A99F-D053B36F6BA2}"/>
                </a:ext>
              </a:extLst>
            </p:cNvPr>
            <p:cNvSpPr/>
            <p:nvPr/>
          </p:nvSpPr>
          <p:spPr>
            <a:xfrm>
              <a:off x="808296" y="180343"/>
              <a:ext cx="7683856" cy="742114"/>
            </a:xfrm>
            <a:prstGeom prst="roundRect">
              <a:avLst>
                <a:gd name="adj" fmla="val 50000"/>
              </a:avLst>
            </a:prstGeom>
            <a:solidFill>
              <a:srgbClr val="376092"/>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9Slide03 AllRoundGothic" panose="020B0703020202020104" pitchFamily="34" charset="0"/>
              </a:endParaRPr>
            </a:p>
          </p:txBody>
        </p:sp>
        <p:sp>
          <p:nvSpPr>
            <p:cNvPr id="20" name="TextBox 19">
              <a:extLst>
                <a:ext uri="{FF2B5EF4-FFF2-40B4-BE49-F238E27FC236}">
                  <a16:creationId xmlns:a16="http://schemas.microsoft.com/office/drawing/2014/main" id="{9603149E-A511-4B0F-A2E6-D430538C0CE2}"/>
                </a:ext>
              </a:extLst>
            </p:cNvPr>
            <p:cNvSpPr txBox="1"/>
            <p:nvPr/>
          </p:nvSpPr>
          <p:spPr>
            <a:xfrm>
              <a:off x="988900" y="236312"/>
              <a:ext cx="7166198" cy="556504"/>
            </a:xfrm>
            <a:prstGeom prst="rect">
              <a:avLst/>
            </a:prstGeom>
            <a:noFill/>
          </p:spPr>
          <p:txBody>
            <a:bodyPr wrap="square" rtlCol="0">
              <a:spAutoFit/>
            </a:bodyPr>
            <a:lstStyle/>
            <a:p>
              <a:pPr marL="0" marR="0" lvl="0" indent="0" algn="ctr" defTabSz="475438" rtl="0" eaLnBrk="1" fontAlgn="auto" latinLnBrk="0" hangingPunct="1">
                <a:lnSpc>
                  <a:spcPct val="100000"/>
                </a:lnSpc>
                <a:spcBef>
                  <a:spcPts val="0"/>
                </a:spcBef>
                <a:spcAft>
                  <a:spcPts val="0"/>
                </a:spcAft>
                <a:buClrTx/>
                <a:buSzTx/>
                <a:buFontTx/>
                <a:buNone/>
                <a:tabLst>
                  <a:tab pos="236538" algn="l"/>
                  <a:tab pos="1317625" algn="ctr"/>
                </a:tabLst>
                <a:defRPr/>
              </a:pPr>
              <a:r>
                <a:rPr kumimoji="0" lang="vi-VN" sz="2400" b="1" i="0" u="none" strike="noStrike" kern="1200" cap="none" spc="0" normalizeH="0" baseline="0" noProof="0">
                  <a:ln>
                    <a:noFill/>
                  </a:ln>
                  <a:solidFill>
                    <a:prstClr val="white"/>
                  </a:solidFill>
                  <a:effectLst/>
                  <a:uLnTx/>
                  <a:uFillTx/>
                  <a:latin typeface="#9Slide03 AllRoundGothic" panose="020B0703020202020104" pitchFamily="34" charset="0"/>
                  <a:ea typeface="Arial" panose="020B0604020202020204" pitchFamily="34" charset="0"/>
                  <a:cs typeface="Times New Roman" panose="02020603050405020304" pitchFamily="18" charset="0"/>
                </a:rPr>
                <a:t>Hoạt động 5: Em có tiến bộ?</a:t>
              </a:r>
              <a:endParaRPr kumimoji="0" lang="en-US" sz="2400" b="1" i="0" u="none" strike="noStrike" kern="1200" cap="none" spc="0" normalizeH="0" baseline="0" noProof="0">
                <a:ln>
                  <a:noFill/>
                </a:ln>
                <a:solidFill>
                  <a:prstClr val="white"/>
                </a:solidFill>
                <a:effectLst/>
                <a:uLnTx/>
                <a:uFillTx/>
                <a:latin typeface="#9Slide03 AllRoundGothic" panose="020B0703020202020104" pitchFamily="34" charset="0"/>
                <a:ea typeface="MS Mincho" panose="02020609040205080304" pitchFamily="49" charset="-128"/>
                <a:cs typeface="Times New Roman" panose="02020603050405020304" pitchFamily="18" charset="0"/>
              </a:endParaRPr>
            </a:p>
          </p:txBody>
        </p:sp>
      </p:grpSp>
      <p:sp>
        <p:nvSpPr>
          <p:cNvPr id="21" name="TextBox 16">
            <a:extLst>
              <a:ext uri="{FF2B5EF4-FFF2-40B4-BE49-F238E27FC236}">
                <a16:creationId xmlns:a16="http://schemas.microsoft.com/office/drawing/2014/main" id="{216BF3B0-50DD-41E8-89A1-87B4482F9337}"/>
              </a:ext>
            </a:extLst>
          </p:cNvPr>
          <p:cNvSpPr txBox="1"/>
          <p:nvPr/>
        </p:nvSpPr>
        <p:spPr>
          <a:xfrm>
            <a:off x="-53340" y="855936"/>
            <a:ext cx="9906000" cy="307777"/>
          </a:xfrm>
          <a:prstGeom prst="rect">
            <a:avLst/>
          </a:prstGeom>
        </p:spPr>
        <p:txBody>
          <a:bodyPr wrap="square" lIns="0" tIns="0" rIns="0" bIns="0" rtlCol="0" anchor="t">
            <a:spAutoFit/>
          </a:bodyPr>
          <a:lstStyle/>
          <a:p>
            <a:pPr algn="ctr">
              <a:spcBef>
                <a:spcPct val="0"/>
              </a:spcBef>
            </a:pPr>
            <a:r>
              <a:rPr lang="vi-VN" sz="2000" b="1">
                <a:latin typeface="#9Slide03 AllRoundGothic" panose="020B0703020202020104" pitchFamily="34" charset="0"/>
                <a:cs typeface="Times New Roman" panose="02020603050405020304" pitchFamily="18" charset="0"/>
              </a:rPr>
              <a:t>1. HS đánh giá đồng đẳng theo nhóm</a:t>
            </a:r>
          </a:p>
        </p:txBody>
      </p:sp>
      <p:pic>
        <p:nvPicPr>
          <p:cNvPr id="8" name="Picture 7">
            <a:extLst>
              <a:ext uri="{FF2B5EF4-FFF2-40B4-BE49-F238E27FC236}">
                <a16:creationId xmlns:a16="http://schemas.microsoft.com/office/drawing/2014/main" id="{3A5C602D-848F-4E82-911D-ED5E477BC8C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7633" y1="24852" x2="52959" y2="34615"/>
                        <a14:foregroundMark x1="57101" y1="26627" x2="60947" y2="40237"/>
                      </a14:backgroundRemoval>
                    </a14:imgEffect>
                  </a14:imgLayer>
                </a14:imgProps>
              </a:ext>
              <a:ext uri="{28A0092B-C50C-407E-A947-70E740481C1C}">
                <a14:useLocalDpi xmlns:a14="http://schemas.microsoft.com/office/drawing/2010/main" val="0"/>
              </a:ext>
            </a:extLst>
          </a:blip>
          <a:stretch>
            <a:fillRect/>
          </a:stretch>
        </p:blipFill>
        <p:spPr>
          <a:xfrm>
            <a:off x="-1498600" y="1714500"/>
            <a:ext cx="6781800" cy="6781800"/>
          </a:xfrm>
          <a:prstGeom prst="rect">
            <a:avLst/>
          </a:prstGeom>
        </p:spPr>
      </p:pic>
      <p:grpSp>
        <p:nvGrpSpPr>
          <p:cNvPr id="10" name="Group 9">
            <a:extLst>
              <a:ext uri="{FF2B5EF4-FFF2-40B4-BE49-F238E27FC236}">
                <a16:creationId xmlns:a16="http://schemas.microsoft.com/office/drawing/2014/main" id="{56F309CA-EF13-4EDD-8428-700A41B83585}"/>
              </a:ext>
            </a:extLst>
          </p:cNvPr>
          <p:cNvGrpSpPr/>
          <p:nvPr/>
        </p:nvGrpSpPr>
        <p:grpSpPr>
          <a:xfrm>
            <a:off x="321737" y="1684758"/>
            <a:ext cx="1715319" cy="655631"/>
            <a:chOff x="3875086" y="1562100"/>
            <a:chExt cx="2338741" cy="1187904"/>
          </a:xfrm>
        </p:grpSpPr>
        <p:sp>
          <p:nvSpPr>
            <p:cNvPr id="11" name="Rectangle: Rounded Corners 10">
              <a:extLst>
                <a:ext uri="{FF2B5EF4-FFF2-40B4-BE49-F238E27FC236}">
                  <a16:creationId xmlns:a16="http://schemas.microsoft.com/office/drawing/2014/main" id="{B2EE84F3-03D6-47F8-B573-0186C933A1C0}"/>
                </a:ext>
              </a:extLst>
            </p:cNvPr>
            <p:cNvSpPr/>
            <p:nvPr/>
          </p:nvSpPr>
          <p:spPr>
            <a:xfrm>
              <a:off x="3875086" y="1562100"/>
              <a:ext cx="2338741" cy="11879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C037C4A-1C65-466E-84CA-8E5C8F4E0E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8202" y="1833222"/>
              <a:ext cx="2078574" cy="727501"/>
            </a:xfrm>
            <a:prstGeom prst="rect">
              <a:avLst/>
            </a:prstGeom>
          </p:spPr>
        </p:pic>
      </p:grpSp>
      <p:grpSp>
        <p:nvGrpSpPr>
          <p:cNvPr id="14" name="Group 13">
            <a:extLst>
              <a:ext uri="{FF2B5EF4-FFF2-40B4-BE49-F238E27FC236}">
                <a16:creationId xmlns:a16="http://schemas.microsoft.com/office/drawing/2014/main" id="{A7EF80F8-085B-476A-8A84-A32951ED2C04}"/>
              </a:ext>
            </a:extLst>
          </p:cNvPr>
          <p:cNvGrpSpPr/>
          <p:nvPr/>
        </p:nvGrpSpPr>
        <p:grpSpPr>
          <a:xfrm>
            <a:off x="3364681" y="2667153"/>
            <a:ext cx="1715319" cy="655631"/>
            <a:chOff x="678598" y="1546078"/>
            <a:chExt cx="2338741" cy="1187904"/>
          </a:xfrm>
        </p:grpSpPr>
        <p:sp>
          <p:nvSpPr>
            <p:cNvPr id="17" name="Rectangle: Rounded Corners 16">
              <a:extLst>
                <a:ext uri="{FF2B5EF4-FFF2-40B4-BE49-F238E27FC236}">
                  <a16:creationId xmlns:a16="http://schemas.microsoft.com/office/drawing/2014/main" id="{B4BD65AB-EE67-42F2-95EC-51AAA4B1F084}"/>
                </a:ext>
              </a:extLst>
            </p:cNvPr>
            <p:cNvSpPr/>
            <p:nvPr/>
          </p:nvSpPr>
          <p:spPr>
            <a:xfrm>
              <a:off x="678598" y="1546078"/>
              <a:ext cx="2338741" cy="11879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6776ADC-13AD-4182-845F-B36B65E93A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770" y="1680943"/>
              <a:ext cx="2095500" cy="1047750"/>
            </a:xfrm>
            <a:prstGeom prst="rect">
              <a:avLst/>
            </a:prstGeom>
          </p:spPr>
        </p:pic>
      </p:grpSp>
      <p:grpSp>
        <p:nvGrpSpPr>
          <p:cNvPr id="22" name="Group 21">
            <a:extLst>
              <a:ext uri="{FF2B5EF4-FFF2-40B4-BE49-F238E27FC236}">
                <a16:creationId xmlns:a16="http://schemas.microsoft.com/office/drawing/2014/main" id="{2C87500B-96D7-4797-AAF1-23E0D9771816}"/>
              </a:ext>
            </a:extLst>
          </p:cNvPr>
          <p:cNvGrpSpPr/>
          <p:nvPr/>
        </p:nvGrpSpPr>
        <p:grpSpPr>
          <a:xfrm>
            <a:off x="2753657" y="1826233"/>
            <a:ext cx="1742941" cy="655631"/>
            <a:chOff x="7123197" y="1562100"/>
            <a:chExt cx="2376403" cy="1187904"/>
          </a:xfrm>
        </p:grpSpPr>
        <p:sp>
          <p:nvSpPr>
            <p:cNvPr id="23" name="Rectangle: Rounded Corners 22">
              <a:extLst>
                <a:ext uri="{FF2B5EF4-FFF2-40B4-BE49-F238E27FC236}">
                  <a16:creationId xmlns:a16="http://schemas.microsoft.com/office/drawing/2014/main" id="{EAB3B07F-1F98-44F7-90AE-03267AA405C8}"/>
                </a:ext>
              </a:extLst>
            </p:cNvPr>
            <p:cNvSpPr/>
            <p:nvPr/>
          </p:nvSpPr>
          <p:spPr>
            <a:xfrm>
              <a:off x="7123197" y="1562100"/>
              <a:ext cx="2338741" cy="11879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A346485D-F97D-4801-9336-F7970FFEFA01}"/>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37333" b="37681"/>
            <a:stretch/>
          </p:blipFill>
          <p:spPr>
            <a:xfrm>
              <a:off x="7160859" y="1877403"/>
              <a:ext cx="2338741" cy="584344"/>
            </a:xfrm>
            <a:prstGeom prst="rect">
              <a:avLst/>
            </a:prstGeom>
          </p:spPr>
        </p:pic>
      </p:grpSp>
      <p:grpSp>
        <p:nvGrpSpPr>
          <p:cNvPr id="25" name="Group 24">
            <a:extLst>
              <a:ext uri="{FF2B5EF4-FFF2-40B4-BE49-F238E27FC236}">
                <a16:creationId xmlns:a16="http://schemas.microsoft.com/office/drawing/2014/main" id="{E4C5DABD-A620-4F2E-8DCF-C5469031FC80}"/>
              </a:ext>
            </a:extLst>
          </p:cNvPr>
          <p:cNvGrpSpPr/>
          <p:nvPr/>
        </p:nvGrpSpPr>
        <p:grpSpPr>
          <a:xfrm>
            <a:off x="1365145" y="1279910"/>
            <a:ext cx="1715319" cy="655631"/>
            <a:chOff x="7123197" y="2857500"/>
            <a:chExt cx="2338741" cy="1187904"/>
          </a:xfrm>
        </p:grpSpPr>
        <p:sp>
          <p:nvSpPr>
            <p:cNvPr id="26" name="Rectangle: Rounded Corners 25">
              <a:extLst>
                <a:ext uri="{FF2B5EF4-FFF2-40B4-BE49-F238E27FC236}">
                  <a16:creationId xmlns:a16="http://schemas.microsoft.com/office/drawing/2014/main" id="{E5A10497-3907-4BD8-8160-BFD36ECF6318}"/>
                </a:ext>
              </a:extLst>
            </p:cNvPr>
            <p:cNvSpPr/>
            <p:nvPr/>
          </p:nvSpPr>
          <p:spPr>
            <a:xfrm>
              <a:off x="7123197" y="2857500"/>
              <a:ext cx="2338741" cy="11879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E68EE9D-AA8B-4C09-8EAD-B24EDE8106F6}"/>
                </a:ext>
              </a:extLst>
            </p:cNvPr>
            <p:cNvPicPr>
              <a:picLocks noChangeAspect="1"/>
            </p:cNvPicPr>
            <p:nvPr/>
          </p:nvPicPr>
          <p:blipFill rotWithShape="1">
            <a:blip r:embed="rId8">
              <a:clrChange>
                <a:clrFrom>
                  <a:srgbClr val="FFFFFF"/>
                </a:clrFrom>
                <a:clrTo>
                  <a:srgbClr val="FFFFFF">
                    <a:alpha val="0"/>
                  </a:srgbClr>
                </a:clrTo>
              </a:clrChange>
            </a:blip>
            <a:srcRect l="17750" t="13109" r="67250" b="74735"/>
            <a:stretch/>
          </p:blipFill>
          <p:spPr>
            <a:xfrm>
              <a:off x="7315523" y="2947105"/>
              <a:ext cx="1936781" cy="88287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EC6B411A-2434-4C21-9A32-DAB423AA46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495300"/>
            <a:ext cx="10160000" cy="6210300"/>
          </a:xfrm>
          <a:prstGeom prst="rect">
            <a:avLst/>
          </a:prstGeom>
        </p:spPr>
      </p:pic>
      <p:graphicFrame>
        <p:nvGraphicFramePr>
          <p:cNvPr id="21" name="Table 20">
            <a:extLst>
              <a:ext uri="{FF2B5EF4-FFF2-40B4-BE49-F238E27FC236}">
                <a16:creationId xmlns:a16="http://schemas.microsoft.com/office/drawing/2014/main" id="{878235E0-81BA-4D02-9A72-9BC01B0763DE}"/>
              </a:ext>
            </a:extLst>
          </p:cNvPr>
          <p:cNvGraphicFramePr>
            <a:graphicFrameLocks noGrp="1"/>
          </p:cNvGraphicFramePr>
          <p:nvPr>
            <p:extLst>
              <p:ext uri="{D42A27DB-BD31-4B8C-83A1-F6EECF244321}">
                <p14:modId xmlns:p14="http://schemas.microsoft.com/office/powerpoint/2010/main" val="1981093073"/>
              </p:ext>
            </p:extLst>
          </p:nvPr>
        </p:nvGraphicFramePr>
        <p:xfrm>
          <a:off x="573051" y="1494252"/>
          <a:ext cx="8991600" cy="3850794"/>
        </p:xfrm>
        <a:graphic>
          <a:graphicData uri="http://schemas.openxmlformats.org/drawingml/2006/table">
            <a:tbl>
              <a:tblPr firstRow="1" firstCol="1" bandRow="1">
                <a:tableStyleId>{5C22544A-7EE6-4342-B048-85BDC9FD1C3A}</a:tableStyleId>
              </a:tblPr>
              <a:tblGrid>
                <a:gridCol w="4644169">
                  <a:extLst>
                    <a:ext uri="{9D8B030D-6E8A-4147-A177-3AD203B41FA5}">
                      <a16:colId xmlns:a16="http://schemas.microsoft.com/office/drawing/2014/main" val="1155288526"/>
                    </a:ext>
                  </a:extLst>
                </a:gridCol>
                <a:gridCol w="1500641">
                  <a:extLst>
                    <a:ext uri="{9D8B030D-6E8A-4147-A177-3AD203B41FA5}">
                      <a16:colId xmlns:a16="http://schemas.microsoft.com/office/drawing/2014/main" val="895380534"/>
                    </a:ext>
                  </a:extLst>
                </a:gridCol>
                <a:gridCol w="1441763">
                  <a:extLst>
                    <a:ext uri="{9D8B030D-6E8A-4147-A177-3AD203B41FA5}">
                      <a16:colId xmlns:a16="http://schemas.microsoft.com/office/drawing/2014/main" val="3331357924"/>
                    </a:ext>
                  </a:extLst>
                </a:gridCol>
                <a:gridCol w="1405027">
                  <a:extLst>
                    <a:ext uri="{9D8B030D-6E8A-4147-A177-3AD203B41FA5}">
                      <a16:colId xmlns:a16="http://schemas.microsoft.com/office/drawing/2014/main" val="2449221083"/>
                    </a:ext>
                  </a:extLst>
                </a:gridCol>
              </a:tblGrid>
              <a:tr h="798918">
                <a:tc>
                  <a:txBody>
                    <a:bodyPr/>
                    <a:lstStyle/>
                    <a:p>
                      <a:pPr marL="0" marR="0" algn="ctr">
                        <a:lnSpc>
                          <a:spcPct val="115000"/>
                        </a:lnSpc>
                        <a:spcBef>
                          <a:spcPts val="0"/>
                        </a:spcBef>
                        <a:spcAft>
                          <a:spcPts val="0"/>
                        </a:spcAft>
                      </a:pPr>
                      <a:r>
                        <a:rPr lang="en-US" sz="1800">
                          <a:solidFill>
                            <a:schemeClr val="tx1"/>
                          </a:solidFill>
                          <a:effectLst/>
                          <a:latin typeface="#9Slide03 AllRoundGothic" panose="020B0703020202020104" pitchFamily="34" charset="0"/>
                          <a:cs typeface="Times New Roman" panose="02020603050405020304" pitchFamily="18" charset="0"/>
                        </a:rPr>
                        <a:t>Nội dung</a:t>
                      </a:r>
                      <a:endParaRPr lang="en-US" sz="1800">
                        <a:solidFill>
                          <a:schemeClr val="tx1"/>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algn="ctr">
                        <a:lnSpc>
                          <a:spcPct val="115000"/>
                        </a:lnSpc>
                        <a:spcBef>
                          <a:spcPts val="0"/>
                        </a:spcBef>
                        <a:spcAft>
                          <a:spcPts val="0"/>
                        </a:spcAft>
                      </a:pPr>
                      <a:endParaRPr lang="en-US" sz="1800">
                        <a:solidFill>
                          <a:schemeClr val="tx1"/>
                        </a:solidFill>
                        <a:effectLst/>
                        <a:latin typeface="#9Slide03 AllRoundGothic" panose="020B0703020202020104" pitchFamily="34" charset="0"/>
                        <a:cs typeface="Times New Roman" panose="02020603050405020304" pitchFamily="18" charset="0"/>
                      </a:endParaRPr>
                    </a:p>
                  </a:txBody>
                  <a:tcPr marL="49323" marR="4932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algn="ctr">
                        <a:lnSpc>
                          <a:spcPct val="115000"/>
                        </a:lnSpc>
                        <a:spcBef>
                          <a:spcPts val="0"/>
                        </a:spcBef>
                        <a:spcAft>
                          <a:spcPts val="0"/>
                        </a:spcAft>
                      </a:pPr>
                      <a:endParaRPr lang="en-US" sz="1800">
                        <a:solidFill>
                          <a:schemeClr val="tx1"/>
                        </a:solidFill>
                        <a:effectLst/>
                        <a:latin typeface="#9Slide03 AllRoundGothic" panose="020B0703020202020104" pitchFamily="34" charset="0"/>
                        <a:cs typeface="Times New Roman" panose="02020603050405020304" pitchFamily="18" charset="0"/>
                      </a:endParaRPr>
                    </a:p>
                  </a:txBody>
                  <a:tcPr marL="49323" marR="4932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algn="ctr">
                        <a:lnSpc>
                          <a:spcPct val="115000"/>
                        </a:lnSpc>
                        <a:spcBef>
                          <a:spcPts val="0"/>
                        </a:spcBef>
                        <a:spcAft>
                          <a:spcPts val="0"/>
                        </a:spcAft>
                      </a:pPr>
                      <a:endParaRPr lang="en-US" sz="1800">
                        <a:solidFill>
                          <a:schemeClr val="tx1"/>
                        </a:solidFill>
                        <a:effectLst/>
                        <a:latin typeface="#9Slide03 AllRoundGothic" panose="020B0703020202020104" pitchFamily="34" charset="0"/>
                        <a:cs typeface="Times New Roman" panose="02020603050405020304" pitchFamily="18" charset="0"/>
                      </a:endParaRPr>
                    </a:p>
                  </a:txBody>
                  <a:tcPr marL="49323" marR="4932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3454837198"/>
                  </a:ext>
                </a:extLst>
              </a:tr>
              <a:tr h="838200">
                <a:tc>
                  <a:txBody>
                    <a:bodyPr/>
                    <a:lstStyle/>
                    <a:p>
                      <a:pPr marL="0" marR="0" lvl="0" indent="0" algn="just">
                        <a:lnSpc>
                          <a:spcPct val="100000"/>
                        </a:lnSpc>
                        <a:spcBef>
                          <a:spcPts val="0"/>
                        </a:spcBef>
                        <a:spcAft>
                          <a:spcPts val="0"/>
                        </a:spcAft>
                        <a:buFont typeface="+mj-lt"/>
                        <a:buNone/>
                      </a:pPr>
                      <a:endParaRPr lang="en-US" sz="1800">
                        <a:solidFill>
                          <a:schemeClr val="tx1"/>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algn="just">
                        <a:lnSpc>
                          <a:spcPct val="115000"/>
                        </a:lnSpc>
                        <a:spcBef>
                          <a:spcPts val="0"/>
                        </a:spcBef>
                        <a:spcAft>
                          <a:spcPts val="0"/>
                        </a:spcAft>
                      </a:pPr>
                      <a:r>
                        <a:rPr lang="vi-VN" sz="1800">
                          <a:effectLst/>
                          <a:latin typeface="#9Slide03 AllRoundGothic" panose="020B0703020202020104" pitchFamily="34" charset="0"/>
                          <a:cs typeface="Times New Roman" panose="02020603050405020304" pitchFamily="18" charset="0"/>
                        </a:rPr>
                        <a:t> </a:t>
                      </a:r>
                      <a:endParaRPr lang="en-US" sz="1800">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algn="just">
                        <a:lnSpc>
                          <a:spcPct val="115000"/>
                        </a:lnSpc>
                        <a:spcBef>
                          <a:spcPts val="0"/>
                        </a:spcBef>
                        <a:spcAft>
                          <a:spcPts val="0"/>
                        </a:spcAft>
                      </a:pPr>
                      <a:r>
                        <a:rPr lang="vi-VN" sz="1800">
                          <a:effectLst/>
                          <a:latin typeface="#9Slide03 AllRoundGothic" panose="020B0703020202020104" pitchFamily="34" charset="0"/>
                          <a:cs typeface="Times New Roman" panose="02020603050405020304" pitchFamily="18" charset="0"/>
                        </a:rPr>
                        <a:t> </a:t>
                      </a:r>
                      <a:endParaRPr lang="en-US" sz="1800">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algn="just">
                        <a:lnSpc>
                          <a:spcPct val="115000"/>
                        </a:lnSpc>
                        <a:spcBef>
                          <a:spcPts val="0"/>
                        </a:spcBef>
                        <a:spcAft>
                          <a:spcPts val="0"/>
                        </a:spcAft>
                      </a:pPr>
                      <a:r>
                        <a:rPr lang="vi-VN" sz="1800">
                          <a:effectLst/>
                          <a:latin typeface="#9Slide03 AllRoundGothic" panose="020B0703020202020104" pitchFamily="34" charset="0"/>
                          <a:cs typeface="Times New Roman" panose="02020603050405020304" pitchFamily="18" charset="0"/>
                        </a:rPr>
                        <a:t> </a:t>
                      </a:r>
                      <a:endParaRPr lang="en-US" sz="1800">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68905336"/>
                  </a:ext>
                </a:extLst>
              </a:tr>
              <a:tr h="953682">
                <a:tc>
                  <a:txBody>
                    <a:bodyPr/>
                    <a:lstStyle/>
                    <a:p>
                      <a:pPr marL="0" marR="0" lvl="0" indent="0" algn="just">
                        <a:lnSpc>
                          <a:spcPct val="100000"/>
                        </a:lnSpc>
                        <a:spcBef>
                          <a:spcPts val="0"/>
                        </a:spcBef>
                        <a:spcAft>
                          <a:spcPts val="0"/>
                        </a:spcAft>
                        <a:buFont typeface="+mj-lt"/>
                        <a:buNone/>
                      </a:pPr>
                      <a:endParaRPr lang="en-US" sz="1800">
                        <a:solidFill>
                          <a:schemeClr val="tx1"/>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p>
                      <a:pPr marL="0" marR="0" lvl="0" indent="0" algn="just">
                        <a:lnSpc>
                          <a:spcPct val="100000"/>
                        </a:lnSpc>
                        <a:spcBef>
                          <a:spcPts val="0"/>
                        </a:spcBef>
                        <a:spcAft>
                          <a:spcPts val="0"/>
                        </a:spcAft>
                        <a:buFont typeface="+mj-lt"/>
                        <a:buNone/>
                      </a:pPr>
                      <a:endParaRPr lang="en-US" sz="1800">
                        <a:solidFill>
                          <a:schemeClr val="tx1"/>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algn="just">
                        <a:lnSpc>
                          <a:spcPct val="115000"/>
                        </a:lnSpc>
                        <a:spcBef>
                          <a:spcPts val="0"/>
                        </a:spcBef>
                        <a:spcAft>
                          <a:spcPts val="0"/>
                        </a:spcAft>
                      </a:pPr>
                      <a:r>
                        <a:rPr lang="vi-VN" sz="1800">
                          <a:effectLst/>
                          <a:latin typeface="#9Slide03 AllRoundGothic" panose="020B0703020202020104" pitchFamily="34" charset="0"/>
                          <a:cs typeface="Times New Roman" panose="02020603050405020304" pitchFamily="18" charset="0"/>
                        </a:rPr>
                        <a:t> </a:t>
                      </a:r>
                      <a:endParaRPr lang="en-US" sz="1800">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algn="just">
                        <a:lnSpc>
                          <a:spcPct val="115000"/>
                        </a:lnSpc>
                        <a:spcBef>
                          <a:spcPts val="0"/>
                        </a:spcBef>
                        <a:spcAft>
                          <a:spcPts val="0"/>
                        </a:spcAft>
                      </a:pPr>
                      <a:r>
                        <a:rPr lang="vi-VN" sz="1800">
                          <a:effectLst/>
                          <a:latin typeface="#9Slide03 AllRoundGothic" panose="020B0703020202020104" pitchFamily="34" charset="0"/>
                          <a:cs typeface="Times New Roman" panose="02020603050405020304" pitchFamily="18" charset="0"/>
                        </a:rPr>
                        <a:t> </a:t>
                      </a:r>
                      <a:endParaRPr lang="en-US" sz="1800">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algn="just">
                        <a:lnSpc>
                          <a:spcPct val="115000"/>
                        </a:lnSpc>
                        <a:spcBef>
                          <a:spcPts val="0"/>
                        </a:spcBef>
                        <a:spcAft>
                          <a:spcPts val="0"/>
                        </a:spcAft>
                      </a:pPr>
                      <a:r>
                        <a:rPr lang="vi-VN" sz="1800">
                          <a:effectLst/>
                          <a:latin typeface="#9Slide03 AllRoundGothic" panose="020B0703020202020104" pitchFamily="34" charset="0"/>
                          <a:cs typeface="Times New Roman" panose="02020603050405020304" pitchFamily="18" charset="0"/>
                        </a:rPr>
                        <a:t> </a:t>
                      </a:r>
                      <a:endParaRPr lang="en-US" sz="1800">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332303502"/>
                  </a:ext>
                </a:extLst>
              </a:tr>
              <a:tr h="1259994">
                <a:tc>
                  <a:txBody>
                    <a:bodyPr/>
                    <a:lstStyle/>
                    <a:p>
                      <a:pPr marL="0" marR="0" lvl="0" indent="0" algn="just">
                        <a:lnSpc>
                          <a:spcPct val="100000"/>
                        </a:lnSpc>
                        <a:spcBef>
                          <a:spcPts val="0"/>
                        </a:spcBef>
                        <a:spcAft>
                          <a:spcPts val="0"/>
                        </a:spcAft>
                        <a:buFont typeface="+mj-lt"/>
                        <a:buNone/>
                      </a:pPr>
                      <a:endParaRPr lang="en-US" sz="1800">
                        <a:solidFill>
                          <a:schemeClr val="tx1"/>
                        </a:solidFill>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algn="just">
                        <a:lnSpc>
                          <a:spcPct val="115000"/>
                        </a:lnSpc>
                        <a:spcBef>
                          <a:spcPts val="0"/>
                        </a:spcBef>
                        <a:spcAft>
                          <a:spcPts val="0"/>
                        </a:spcAft>
                      </a:pPr>
                      <a:r>
                        <a:rPr lang="vi-VN" sz="1800">
                          <a:effectLst/>
                          <a:latin typeface="#9Slide03 AllRoundGothic" panose="020B0703020202020104" pitchFamily="34" charset="0"/>
                          <a:cs typeface="Times New Roman" panose="02020603050405020304" pitchFamily="18" charset="0"/>
                        </a:rPr>
                        <a:t> </a:t>
                      </a:r>
                      <a:endParaRPr lang="en-US" sz="1800">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algn="just">
                        <a:lnSpc>
                          <a:spcPct val="115000"/>
                        </a:lnSpc>
                        <a:spcBef>
                          <a:spcPts val="0"/>
                        </a:spcBef>
                        <a:spcAft>
                          <a:spcPts val="0"/>
                        </a:spcAft>
                      </a:pPr>
                      <a:r>
                        <a:rPr lang="vi-VN" sz="1800">
                          <a:effectLst/>
                          <a:latin typeface="#9Slide03 AllRoundGothic" panose="020B0703020202020104" pitchFamily="34" charset="0"/>
                          <a:cs typeface="Times New Roman" panose="02020603050405020304" pitchFamily="18" charset="0"/>
                        </a:rPr>
                        <a:t> </a:t>
                      </a:r>
                      <a:endParaRPr lang="en-US" sz="1800">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algn="just">
                        <a:lnSpc>
                          <a:spcPct val="115000"/>
                        </a:lnSpc>
                        <a:spcBef>
                          <a:spcPts val="0"/>
                        </a:spcBef>
                        <a:spcAft>
                          <a:spcPts val="0"/>
                        </a:spcAft>
                      </a:pPr>
                      <a:r>
                        <a:rPr lang="vi-VN" sz="1800">
                          <a:effectLst/>
                          <a:latin typeface="#9Slide03 AllRoundGothic" panose="020B0703020202020104" pitchFamily="34" charset="0"/>
                          <a:cs typeface="Times New Roman" panose="02020603050405020304" pitchFamily="18" charset="0"/>
                        </a:rPr>
                        <a:t> </a:t>
                      </a:r>
                      <a:endParaRPr lang="en-US" sz="1800">
                        <a:effectLst/>
                        <a:latin typeface="#9Slide03 AllRoundGothic" panose="020B0703020202020104" pitchFamily="34" charset="0"/>
                        <a:ea typeface="MS Mincho" panose="02020609040205080304" pitchFamily="49" charset="-128"/>
                        <a:cs typeface="Times New Roman" panose="02020603050405020304" pitchFamily="18" charset="0"/>
                      </a:endParaRPr>
                    </a:p>
                  </a:txBody>
                  <a:tcPr marL="49323" marR="4932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132741529"/>
                  </a:ext>
                </a:extLst>
              </a:tr>
            </a:tbl>
          </a:graphicData>
        </a:graphic>
      </p:graphicFrame>
      <p:pic>
        <p:nvPicPr>
          <p:cNvPr id="23" name="Picture 22">
            <a:extLst>
              <a:ext uri="{FF2B5EF4-FFF2-40B4-BE49-F238E27FC236}">
                <a16:creationId xmlns:a16="http://schemas.microsoft.com/office/drawing/2014/main" id="{DAF735E3-C5D9-4EC5-A010-BB50A419340F}"/>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1881" y="1694283"/>
            <a:ext cx="479593" cy="479593"/>
          </a:xfrm>
          <a:prstGeom prst="rect">
            <a:avLst/>
          </a:prstGeom>
        </p:spPr>
      </p:pic>
      <p:pic>
        <p:nvPicPr>
          <p:cNvPr id="24" name="Picture 23">
            <a:extLst>
              <a:ext uri="{FF2B5EF4-FFF2-40B4-BE49-F238E27FC236}">
                <a16:creationId xmlns:a16="http://schemas.microsoft.com/office/drawing/2014/main" id="{CAC42C20-E837-41F6-9FEA-4B80D21C6061}"/>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1403" y="1675283"/>
            <a:ext cx="479593" cy="479593"/>
          </a:xfrm>
          <a:prstGeom prst="rect">
            <a:avLst/>
          </a:prstGeom>
        </p:spPr>
      </p:pic>
      <p:pic>
        <p:nvPicPr>
          <p:cNvPr id="25" name="Picture 24">
            <a:extLst>
              <a:ext uri="{FF2B5EF4-FFF2-40B4-BE49-F238E27FC236}">
                <a16:creationId xmlns:a16="http://schemas.microsoft.com/office/drawing/2014/main" id="{9BF6EED0-D329-4D87-9D1F-7BF8817AC1B8}"/>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35683" y="1485900"/>
            <a:ext cx="479593" cy="479593"/>
          </a:xfrm>
          <a:prstGeom prst="rect">
            <a:avLst/>
          </a:prstGeom>
        </p:spPr>
      </p:pic>
      <p:pic>
        <p:nvPicPr>
          <p:cNvPr id="26" name="Picture 25">
            <a:extLst>
              <a:ext uri="{FF2B5EF4-FFF2-40B4-BE49-F238E27FC236}">
                <a16:creationId xmlns:a16="http://schemas.microsoft.com/office/drawing/2014/main" id="{1057DB33-EC77-4D7F-BDE6-A7947BB3D551}"/>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05121" y="1642006"/>
            <a:ext cx="479593" cy="479593"/>
          </a:xfrm>
          <a:prstGeom prst="rect">
            <a:avLst/>
          </a:prstGeom>
        </p:spPr>
      </p:pic>
      <p:pic>
        <p:nvPicPr>
          <p:cNvPr id="27" name="Picture 26">
            <a:extLst>
              <a:ext uri="{FF2B5EF4-FFF2-40B4-BE49-F238E27FC236}">
                <a16:creationId xmlns:a16="http://schemas.microsoft.com/office/drawing/2014/main" id="{0745F12B-7F5B-4680-8049-D490D42AB17E}"/>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36625" y="1638300"/>
            <a:ext cx="479593" cy="479593"/>
          </a:xfrm>
          <a:prstGeom prst="rect">
            <a:avLst/>
          </a:prstGeom>
        </p:spPr>
      </p:pic>
      <p:pic>
        <p:nvPicPr>
          <p:cNvPr id="28" name="Picture 27">
            <a:extLst>
              <a:ext uri="{FF2B5EF4-FFF2-40B4-BE49-F238E27FC236}">
                <a16:creationId xmlns:a16="http://schemas.microsoft.com/office/drawing/2014/main" id="{127B8338-A8E5-4BD9-9F18-788B2596FD37}"/>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61288" y="1648446"/>
            <a:ext cx="479593" cy="479593"/>
          </a:xfrm>
          <a:prstGeom prst="rect">
            <a:avLst/>
          </a:prstGeom>
        </p:spPr>
      </p:pic>
      <p:sp>
        <p:nvSpPr>
          <p:cNvPr id="29" name="TextBox 28">
            <a:extLst>
              <a:ext uri="{FF2B5EF4-FFF2-40B4-BE49-F238E27FC236}">
                <a16:creationId xmlns:a16="http://schemas.microsoft.com/office/drawing/2014/main" id="{6061BF39-96BE-4FFF-B673-F624B89E1643}"/>
              </a:ext>
            </a:extLst>
          </p:cNvPr>
          <p:cNvSpPr txBox="1"/>
          <p:nvPr/>
        </p:nvSpPr>
        <p:spPr>
          <a:xfrm>
            <a:off x="736600" y="2290005"/>
            <a:ext cx="4277986" cy="923330"/>
          </a:xfrm>
          <a:prstGeom prst="rect">
            <a:avLst/>
          </a:prstGeom>
          <a:noFill/>
        </p:spPr>
        <p:txBody>
          <a:bodyPr wrap="square" rtlCol="0">
            <a:spAutoFit/>
          </a:bodyPr>
          <a:lstStyle/>
          <a:p>
            <a:pPr algn="just"/>
            <a:r>
              <a:rPr lang="en-US" sz="1800">
                <a:latin typeface="#9Slide03 AllRoundGothic" panose="020B0703020202020104" pitchFamily="34" charset="0"/>
                <a:cs typeface="Times New Roman" panose="02020603050405020304" pitchFamily="18" charset="0"/>
              </a:rPr>
              <a:t>1. </a:t>
            </a:r>
            <a:r>
              <a:rPr lang="vi-VN" sz="1800">
                <a:latin typeface="#9Slide03 AllRoundGothic" panose="020B0703020202020104" pitchFamily="34" charset="0"/>
                <a:cs typeface="Times New Roman" panose="02020603050405020304" pitchFamily="18" charset="0"/>
              </a:rPr>
              <a:t>Em đã biết được một số ứng dụng</a:t>
            </a:r>
            <a:r>
              <a:rPr lang="en-US" sz="1800">
                <a:latin typeface="#9Slide03 AllRoundGothic" panose="020B0703020202020104" pitchFamily="34" charset="0"/>
                <a:cs typeface="Times New Roman" panose="02020603050405020304" pitchFamily="18" charset="0"/>
              </a:rPr>
              <a:t>, </a:t>
            </a:r>
            <a:r>
              <a:rPr lang="vi-VN" sz="1800">
                <a:latin typeface="#9Slide03 AllRoundGothic" panose="020B0703020202020104" pitchFamily="34" charset="0"/>
                <a:cs typeface="Times New Roman" panose="02020603050405020304" pitchFamily="18" charset="0"/>
              </a:rPr>
              <a:t>web hay để tìm kiếm thông tin online phục vụ học tập?</a:t>
            </a:r>
            <a:endParaRPr lang="en-US" sz="1800">
              <a:latin typeface="#9Slide03 AllRoundGothic" panose="020B0703020202020104" pitchFamily="34" charset="0"/>
            </a:endParaRPr>
          </a:p>
        </p:txBody>
      </p:sp>
      <p:sp>
        <p:nvSpPr>
          <p:cNvPr id="30" name="TextBox 29">
            <a:extLst>
              <a:ext uri="{FF2B5EF4-FFF2-40B4-BE49-F238E27FC236}">
                <a16:creationId xmlns:a16="http://schemas.microsoft.com/office/drawing/2014/main" id="{047770CC-07CE-405C-8F8F-D449141E5478}"/>
              </a:ext>
            </a:extLst>
          </p:cNvPr>
          <p:cNvSpPr txBox="1"/>
          <p:nvPr/>
        </p:nvSpPr>
        <p:spPr>
          <a:xfrm>
            <a:off x="753378" y="3126147"/>
            <a:ext cx="4570332" cy="923330"/>
          </a:xfrm>
          <a:prstGeom prst="rect">
            <a:avLst/>
          </a:prstGeom>
          <a:noFill/>
        </p:spPr>
        <p:txBody>
          <a:bodyPr wrap="square" rtlCol="0">
            <a:spAutoFit/>
          </a:bodyPr>
          <a:lstStyle/>
          <a:p>
            <a:pPr algn="just"/>
            <a:r>
              <a:rPr lang="en-US" sz="1800">
                <a:latin typeface="#9Slide03 AllRoundGothic" panose="020B0703020202020104" pitchFamily="34" charset="0"/>
                <a:cs typeface="Times New Roman" panose="02020603050405020304" pitchFamily="18" charset="0"/>
              </a:rPr>
              <a:t>2</a:t>
            </a:r>
            <a:r>
              <a:rPr lang="vi-VN" sz="1800">
                <a:latin typeface="#9Slide03 AllRoundGothic" panose="020B0703020202020104" pitchFamily="34" charset="0"/>
                <a:cs typeface="Times New Roman" panose="02020603050405020304" pitchFamily="18" charset="0"/>
              </a:rPr>
              <a:t>.</a:t>
            </a:r>
            <a:r>
              <a:rPr lang="en-US" sz="1800">
                <a:latin typeface="#9Slide03 AllRoundGothic" panose="020B0703020202020104" pitchFamily="34" charset="0"/>
                <a:cs typeface="Times New Roman" panose="02020603050405020304" pitchFamily="18" charset="0"/>
              </a:rPr>
              <a:t> </a:t>
            </a:r>
            <a:r>
              <a:rPr lang="vi-VN" sz="1800">
                <a:latin typeface="#9Slide03 AllRoundGothic" panose="020B0703020202020104" pitchFamily="34" charset="0"/>
                <a:cs typeface="Times New Roman" panose="02020603050405020304" pitchFamily="18" charset="0"/>
              </a:rPr>
              <a:t>Em đã nhận biết những thông tin </a:t>
            </a:r>
            <a:endParaRPr lang="en-US" sz="1800">
              <a:latin typeface="#9Slide03 AllRoundGothic" panose="020B0703020202020104" pitchFamily="34" charset="0"/>
              <a:cs typeface="Times New Roman" panose="02020603050405020304" pitchFamily="18" charset="0"/>
            </a:endParaRPr>
          </a:p>
          <a:p>
            <a:pPr algn="just"/>
            <a:r>
              <a:rPr lang="vi-VN" sz="1800">
                <a:latin typeface="#9Slide03 AllRoundGothic" panose="020B0703020202020104" pitchFamily="34" charset="0"/>
                <a:cs typeface="Times New Roman" panose="02020603050405020304" pitchFamily="18" charset="0"/>
              </a:rPr>
              <a:t>hữu ích và tránh thông tin vô bổ, </a:t>
            </a:r>
            <a:endParaRPr lang="en-US" sz="1800">
              <a:latin typeface="#9Slide03 AllRoundGothic" panose="020B0703020202020104" pitchFamily="34" charset="0"/>
              <a:cs typeface="Times New Roman" panose="02020603050405020304" pitchFamily="18" charset="0"/>
            </a:endParaRPr>
          </a:p>
          <a:p>
            <a:pPr algn="just"/>
            <a:r>
              <a:rPr lang="vi-VN" sz="1800">
                <a:latin typeface="#9Slide03 AllRoundGothic" panose="020B0703020202020104" pitchFamily="34" charset="0"/>
                <a:cs typeface="Times New Roman" panose="02020603050405020304" pitchFamily="18" charset="0"/>
              </a:rPr>
              <a:t>gây hại?</a:t>
            </a:r>
            <a:endParaRPr lang="en-US" sz="1800">
              <a:latin typeface="#9Slide03 AllRoundGothic" panose="020B0703020202020104" pitchFamily="34" charset="0"/>
              <a:ea typeface="MS Mincho" panose="02020609040205080304" pitchFamily="49" charset="-128"/>
              <a:cs typeface="Times New Roman" panose="02020603050405020304" pitchFamily="18" charset="0"/>
            </a:endParaRPr>
          </a:p>
        </p:txBody>
      </p:sp>
      <p:sp>
        <p:nvSpPr>
          <p:cNvPr id="31" name="TextBox 30">
            <a:extLst>
              <a:ext uri="{FF2B5EF4-FFF2-40B4-BE49-F238E27FC236}">
                <a16:creationId xmlns:a16="http://schemas.microsoft.com/office/drawing/2014/main" id="{0D058AF4-48F7-4113-8331-7EEDCAD736AA}"/>
              </a:ext>
            </a:extLst>
          </p:cNvPr>
          <p:cNvSpPr txBox="1"/>
          <p:nvPr/>
        </p:nvSpPr>
        <p:spPr>
          <a:xfrm>
            <a:off x="777912" y="4075600"/>
            <a:ext cx="4237423" cy="1200329"/>
          </a:xfrm>
          <a:prstGeom prst="rect">
            <a:avLst/>
          </a:prstGeom>
          <a:noFill/>
        </p:spPr>
        <p:txBody>
          <a:bodyPr wrap="square" rtlCol="0">
            <a:spAutoFit/>
          </a:bodyPr>
          <a:lstStyle/>
          <a:p>
            <a:pPr algn="just"/>
            <a:r>
              <a:rPr lang="vi-VN" sz="1800">
                <a:latin typeface="#9Slide03 AllRoundGothic" panose="020B0703020202020104" pitchFamily="34" charset="0"/>
                <a:cs typeface="Times New Roman" panose="02020603050405020304" pitchFamily="18" charset="0"/>
              </a:rPr>
              <a:t>3.</a:t>
            </a:r>
            <a:r>
              <a:rPr lang="en-US" sz="1800">
                <a:latin typeface="#9Slide03 AllRoundGothic" panose="020B0703020202020104" pitchFamily="34" charset="0"/>
                <a:cs typeface="Times New Roman" panose="02020603050405020304" pitchFamily="18" charset="0"/>
              </a:rPr>
              <a:t> </a:t>
            </a:r>
            <a:r>
              <a:rPr lang="vi-VN" sz="1800">
                <a:latin typeface="#9Slide03 AllRoundGothic" panose="020B0703020202020104" pitchFamily="34" charset="0"/>
                <a:cs typeface="Times New Roman" panose="02020603050405020304" pitchFamily="18" charset="0"/>
              </a:rPr>
              <a:t>Em sẽ áp dụng và chia sẻ cho người khác những ứng dụng/web hay để tìm kiếm thông tin online phục vụ học tập chứ?</a:t>
            </a:r>
            <a:endParaRPr lang="en-US" sz="1800">
              <a:latin typeface="#9Slide03 AllRoundGothic" panose="020B0703020202020104" pitchFamily="34" charset="0"/>
              <a:ea typeface="MS Mincho" panose="02020609040205080304" pitchFamily="49" charset="-128"/>
              <a:cs typeface="Times New Roman" panose="02020603050405020304" pitchFamily="18" charset="0"/>
            </a:endParaRPr>
          </a:p>
        </p:txBody>
      </p:sp>
      <p:grpSp>
        <p:nvGrpSpPr>
          <p:cNvPr id="45" name="Group 44">
            <a:extLst>
              <a:ext uri="{FF2B5EF4-FFF2-40B4-BE49-F238E27FC236}">
                <a16:creationId xmlns:a16="http://schemas.microsoft.com/office/drawing/2014/main" id="{6D53A33F-5EFB-4F9F-AD96-DEC405D96950}"/>
              </a:ext>
            </a:extLst>
          </p:cNvPr>
          <p:cNvGrpSpPr/>
          <p:nvPr/>
        </p:nvGrpSpPr>
        <p:grpSpPr>
          <a:xfrm>
            <a:off x="660400" y="122946"/>
            <a:ext cx="9000153" cy="615643"/>
            <a:chOff x="808296" y="180343"/>
            <a:chExt cx="7683856" cy="742114"/>
          </a:xfrm>
        </p:grpSpPr>
        <p:sp>
          <p:nvSpPr>
            <p:cNvPr id="46" name="Rectangle: Rounded Corners 45">
              <a:extLst>
                <a:ext uri="{FF2B5EF4-FFF2-40B4-BE49-F238E27FC236}">
                  <a16:creationId xmlns:a16="http://schemas.microsoft.com/office/drawing/2014/main" id="{41986F66-9C99-4C2F-9697-39A422711AD4}"/>
                </a:ext>
              </a:extLst>
            </p:cNvPr>
            <p:cNvSpPr/>
            <p:nvPr/>
          </p:nvSpPr>
          <p:spPr>
            <a:xfrm>
              <a:off x="808296" y="180343"/>
              <a:ext cx="7683856" cy="742114"/>
            </a:xfrm>
            <a:prstGeom prst="roundRect">
              <a:avLst>
                <a:gd name="adj" fmla="val 50000"/>
              </a:avLst>
            </a:prstGeom>
            <a:solidFill>
              <a:srgbClr val="376092"/>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9Slide03 AllRoundGothic" panose="020B0703020202020104" pitchFamily="34" charset="0"/>
              </a:endParaRPr>
            </a:p>
          </p:txBody>
        </p:sp>
        <p:sp>
          <p:nvSpPr>
            <p:cNvPr id="47" name="TextBox 46">
              <a:extLst>
                <a:ext uri="{FF2B5EF4-FFF2-40B4-BE49-F238E27FC236}">
                  <a16:creationId xmlns:a16="http://schemas.microsoft.com/office/drawing/2014/main" id="{6037C198-D81F-4EE3-BCC4-14191183A4ED}"/>
                </a:ext>
              </a:extLst>
            </p:cNvPr>
            <p:cNvSpPr txBox="1"/>
            <p:nvPr/>
          </p:nvSpPr>
          <p:spPr>
            <a:xfrm>
              <a:off x="988900" y="236312"/>
              <a:ext cx="7166198" cy="556504"/>
            </a:xfrm>
            <a:prstGeom prst="rect">
              <a:avLst/>
            </a:prstGeom>
            <a:noFill/>
          </p:spPr>
          <p:txBody>
            <a:bodyPr wrap="square" rtlCol="0">
              <a:spAutoFit/>
            </a:bodyPr>
            <a:lstStyle/>
            <a:p>
              <a:pPr marL="0" marR="0" lvl="0" indent="0" algn="ctr" defTabSz="475438" rtl="0" eaLnBrk="1" fontAlgn="auto" latinLnBrk="0" hangingPunct="1">
                <a:lnSpc>
                  <a:spcPct val="100000"/>
                </a:lnSpc>
                <a:spcBef>
                  <a:spcPts val="0"/>
                </a:spcBef>
                <a:spcAft>
                  <a:spcPts val="0"/>
                </a:spcAft>
                <a:buClrTx/>
                <a:buSzTx/>
                <a:buFontTx/>
                <a:buNone/>
                <a:tabLst>
                  <a:tab pos="236538" algn="l"/>
                  <a:tab pos="1317625" algn="ctr"/>
                </a:tabLst>
                <a:defRPr/>
              </a:pPr>
              <a:r>
                <a:rPr kumimoji="0" lang="vi-VN" sz="2400" b="1" i="0" u="none" strike="noStrike" kern="1200" cap="none" spc="0" normalizeH="0" baseline="0" noProof="0">
                  <a:ln>
                    <a:noFill/>
                  </a:ln>
                  <a:solidFill>
                    <a:prstClr val="white"/>
                  </a:solidFill>
                  <a:effectLst/>
                  <a:uLnTx/>
                  <a:uFillTx/>
                  <a:latin typeface="#9Slide03 AllRoundGothic" panose="020B0703020202020104" pitchFamily="34" charset="0"/>
                  <a:ea typeface="Arial" panose="020B0604020202020204" pitchFamily="34" charset="0"/>
                  <a:cs typeface="Times New Roman" panose="02020603050405020304" pitchFamily="18" charset="0"/>
                </a:rPr>
                <a:t>Hoạt động 5: Em có tiến bộ?</a:t>
              </a:r>
              <a:endParaRPr kumimoji="0" lang="en-US" sz="2400" b="1" i="0" u="none" strike="noStrike" kern="1200" cap="none" spc="0" normalizeH="0" baseline="0" noProof="0">
                <a:ln>
                  <a:noFill/>
                </a:ln>
                <a:solidFill>
                  <a:prstClr val="white"/>
                </a:solidFill>
                <a:effectLst/>
                <a:uLnTx/>
                <a:uFillTx/>
                <a:latin typeface="#9Slide03 AllRoundGothic" panose="020B0703020202020104" pitchFamily="34" charset="0"/>
                <a:ea typeface="MS Mincho" panose="02020609040205080304" pitchFamily="49" charset="-128"/>
                <a:cs typeface="Times New Roman" panose="02020603050405020304" pitchFamily="18" charset="0"/>
              </a:endParaRPr>
            </a:p>
          </p:txBody>
        </p:sp>
      </p:grpSp>
      <p:sp>
        <p:nvSpPr>
          <p:cNvPr id="48" name="TextBox 16">
            <a:extLst>
              <a:ext uri="{FF2B5EF4-FFF2-40B4-BE49-F238E27FC236}">
                <a16:creationId xmlns:a16="http://schemas.microsoft.com/office/drawing/2014/main" id="{74560778-E5DA-4EFC-861A-0CC9AF027F55}"/>
              </a:ext>
            </a:extLst>
          </p:cNvPr>
          <p:cNvSpPr txBox="1"/>
          <p:nvPr/>
        </p:nvSpPr>
        <p:spPr>
          <a:xfrm>
            <a:off x="127000" y="855936"/>
            <a:ext cx="9906000" cy="307777"/>
          </a:xfrm>
          <a:prstGeom prst="rect">
            <a:avLst/>
          </a:prstGeom>
        </p:spPr>
        <p:txBody>
          <a:bodyPr wrap="square" lIns="0" tIns="0" rIns="0" bIns="0" rtlCol="0" anchor="t">
            <a:spAutoFit/>
          </a:bodyPr>
          <a:lstStyle/>
          <a:p>
            <a:pPr algn="ctr">
              <a:spcBef>
                <a:spcPct val="0"/>
              </a:spcBef>
            </a:pPr>
            <a:r>
              <a:rPr lang="vi-VN" sz="2000" b="1">
                <a:latin typeface="#9Slide03 AllRoundGothic" panose="020B0703020202020104" pitchFamily="34" charset="0"/>
                <a:cs typeface="Times New Roman" panose="02020603050405020304" pitchFamily="18" charset="0"/>
              </a:rPr>
              <a:t>2.Các bạn tự đánh giá và tổng hợp kết quả </a:t>
            </a:r>
          </a:p>
        </p:txBody>
      </p:sp>
    </p:spTree>
    <p:controls>
      <mc:AlternateContent xmlns:mc="http://schemas.openxmlformats.org/markup-compatibility/2006">
        <mc:Choice xmlns:v="urn:schemas-microsoft-com:vml" Requires="v">
          <p:control spid="1550" name="TextBox1" r:id="rId2" imgW="1028880" imgH="533520"/>
        </mc:Choice>
        <mc:Fallback>
          <p:control name="TextBox1" r:id="rId2" imgW="1028880" imgH="533520">
            <p:pic>
              <p:nvPicPr>
                <p:cNvPr id="2" name="TextBox1">
                  <a:extLst>
                    <a:ext uri="{FF2B5EF4-FFF2-40B4-BE49-F238E27FC236}">
                      <a16:creationId xmlns:a16="http://schemas.microsoft.com/office/drawing/2014/main" id="{3C326F17-9506-424E-86A5-07559BBF99AA}"/>
                    </a:ext>
                  </a:extLst>
                </p:cNvPr>
                <p:cNvPicPr>
                  <a:picLocks/>
                </p:cNvPicPr>
                <p:nvPr/>
              </p:nvPicPr>
              <p:blipFill>
                <a:blip r:embed="rId15"/>
                <a:stretch>
                  <a:fillRect/>
                </a:stretch>
              </p:blipFill>
              <p:spPr>
                <a:xfrm>
                  <a:off x="5472194" y="2476500"/>
                  <a:ext cx="1030287" cy="533400"/>
                </a:xfrm>
                <a:prstGeom prst="rect">
                  <a:avLst/>
                </a:prstGeom>
              </p:spPr>
            </p:pic>
          </p:control>
        </mc:Fallback>
      </mc:AlternateContent>
      <mc:AlternateContent xmlns:mc="http://schemas.openxmlformats.org/markup-compatibility/2006">
        <mc:Choice xmlns:v="urn:schemas-microsoft-com:vml" Requires="v">
          <p:control spid="1551" name="TextBox2" r:id="rId3" imgW="1028880" imgH="533520"/>
        </mc:Choice>
        <mc:Fallback>
          <p:control name="TextBox2" r:id="rId3" imgW="1028880" imgH="533520">
            <p:pic>
              <p:nvPicPr>
                <p:cNvPr id="37" name="TextBox2">
                  <a:extLst>
                    <a:ext uri="{FF2B5EF4-FFF2-40B4-BE49-F238E27FC236}">
                      <a16:creationId xmlns:a16="http://schemas.microsoft.com/office/drawing/2014/main" id="{6837D49A-9F4B-41C3-AA1C-E1E6F51F81D9}"/>
                    </a:ext>
                  </a:extLst>
                </p:cNvPr>
                <p:cNvPicPr>
                  <a:picLocks/>
                </p:cNvPicPr>
                <p:nvPr/>
              </p:nvPicPr>
              <p:blipFill>
                <a:blip r:embed="rId15"/>
                <a:stretch>
                  <a:fillRect/>
                </a:stretch>
              </p:blipFill>
              <p:spPr>
                <a:xfrm>
                  <a:off x="5472193" y="3367594"/>
                  <a:ext cx="1030287" cy="533400"/>
                </a:xfrm>
                <a:prstGeom prst="rect">
                  <a:avLst/>
                </a:prstGeom>
              </p:spPr>
            </p:pic>
          </p:control>
        </mc:Fallback>
      </mc:AlternateContent>
      <mc:AlternateContent xmlns:mc="http://schemas.openxmlformats.org/markup-compatibility/2006">
        <mc:Choice xmlns:v="urn:schemas-microsoft-com:vml" Requires="v">
          <p:control spid="1552" name="TextBox3" r:id="rId4" imgW="1028880" imgH="533520"/>
        </mc:Choice>
        <mc:Fallback>
          <p:control name="TextBox3" r:id="rId4" imgW="1028880" imgH="533520">
            <p:pic>
              <p:nvPicPr>
                <p:cNvPr id="38" name="TextBox3">
                  <a:extLst>
                    <a:ext uri="{FF2B5EF4-FFF2-40B4-BE49-F238E27FC236}">
                      <a16:creationId xmlns:a16="http://schemas.microsoft.com/office/drawing/2014/main" id="{FE7D9647-E59E-493A-BB13-938F882BEB0E}"/>
                    </a:ext>
                  </a:extLst>
                </p:cNvPr>
                <p:cNvPicPr>
                  <a:picLocks/>
                </p:cNvPicPr>
                <p:nvPr/>
              </p:nvPicPr>
              <p:blipFill>
                <a:blip r:embed="rId15"/>
                <a:stretch>
                  <a:fillRect/>
                </a:stretch>
              </p:blipFill>
              <p:spPr>
                <a:xfrm>
                  <a:off x="5483605" y="4289652"/>
                  <a:ext cx="1030287" cy="533400"/>
                </a:xfrm>
                <a:prstGeom prst="rect">
                  <a:avLst/>
                </a:prstGeom>
              </p:spPr>
            </p:pic>
          </p:control>
        </mc:Fallback>
      </mc:AlternateContent>
      <mc:AlternateContent xmlns:mc="http://schemas.openxmlformats.org/markup-compatibility/2006">
        <mc:Choice xmlns:v="urn:schemas-microsoft-com:vml" Requires="v">
          <p:control spid="1553" name="TextBox4" r:id="rId5" imgW="1028880" imgH="533520"/>
        </mc:Choice>
        <mc:Fallback>
          <p:control name="TextBox4" r:id="rId5" imgW="1028880" imgH="533520">
            <p:pic>
              <p:nvPicPr>
                <p:cNvPr id="39" name="TextBox4">
                  <a:extLst>
                    <a:ext uri="{FF2B5EF4-FFF2-40B4-BE49-F238E27FC236}">
                      <a16:creationId xmlns:a16="http://schemas.microsoft.com/office/drawing/2014/main" id="{5905CC8B-5D3D-40B4-AA6B-4C9F41563ACC}"/>
                    </a:ext>
                  </a:extLst>
                </p:cNvPr>
                <p:cNvPicPr>
                  <a:picLocks/>
                </p:cNvPicPr>
                <p:nvPr/>
              </p:nvPicPr>
              <p:blipFill>
                <a:blip r:embed="rId15"/>
                <a:stretch>
                  <a:fillRect/>
                </a:stretch>
              </p:blipFill>
              <p:spPr>
                <a:xfrm>
                  <a:off x="6945313" y="4305300"/>
                  <a:ext cx="1030287" cy="533400"/>
                </a:xfrm>
                <a:prstGeom prst="rect">
                  <a:avLst/>
                </a:prstGeom>
              </p:spPr>
            </p:pic>
          </p:control>
        </mc:Fallback>
      </mc:AlternateContent>
      <mc:AlternateContent xmlns:mc="http://schemas.openxmlformats.org/markup-compatibility/2006">
        <mc:Choice xmlns:v="urn:schemas-microsoft-com:vml" Requires="v">
          <p:control spid="1554" name="TextBox5" r:id="rId6" imgW="1028880" imgH="533520"/>
        </mc:Choice>
        <mc:Fallback>
          <p:control name="TextBox5" r:id="rId6" imgW="1028880" imgH="533520">
            <p:pic>
              <p:nvPicPr>
                <p:cNvPr id="40" name="TextBox5">
                  <a:extLst>
                    <a:ext uri="{FF2B5EF4-FFF2-40B4-BE49-F238E27FC236}">
                      <a16:creationId xmlns:a16="http://schemas.microsoft.com/office/drawing/2014/main" id="{B8B5B582-176B-4FC1-9DBD-CBF78E51E3D3}"/>
                    </a:ext>
                  </a:extLst>
                </p:cNvPr>
                <p:cNvPicPr>
                  <a:picLocks/>
                </p:cNvPicPr>
                <p:nvPr/>
              </p:nvPicPr>
              <p:blipFill>
                <a:blip r:embed="rId15"/>
                <a:stretch>
                  <a:fillRect/>
                </a:stretch>
              </p:blipFill>
              <p:spPr>
                <a:xfrm>
                  <a:off x="6945312" y="3390900"/>
                  <a:ext cx="1030287" cy="533400"/>
                </a:xfrm>
                <a:prstGeom prst="rect">
                  <a:avLst/>
                </a:prstGeom>
              </p:spPr>
            </p:pic>
          </p:control>
        </mc:Fallback>
      </mc:AlternateContent>
      <mc:AlternateContent xmlns:mc="http://schemas.openxmlformats.org/markup-compatibility/2006">
        <mc:Choice xmlns:v="urn:schemas-microsoft-com:vml" Requires="v">
          <p:control spid="1555" name="TextBox6" r:id="rId7" imgW="1028880" imgH="533520"/>
        </mc:Choice>
        <mc:Fallback>
          <p:control name="TextBox6" r:id="rId7" imgW="1028880" imgH="533520">
            <p:pic>
              <p:nvPicPr>
                <p:cNvPr id="41" name="TextBox6">
                  <a:extLst>
                    <a:ext uri="{FF2B5EF4-FFF2-40B4-BE49-F238E27FC236}">
                      <a16:creationId xmlns:a16="http://schemas.microsoft.com/office/drawing/2014/main" id="{F3F59B5E-FC3C-49A1-A8CC-648595BD96E7}"/>
                    </a:ext>
                  </a:extLst>
                </p:cNvPr>
                <p:cNvPicPr>
                  <a:picLocks/>
                </p:cNvPicPr>
                <p:nvPr/>
              </p:nvPicPr>
              <p:blipFill>
                <a:blip r:embed="rId15"/>
                <a:stretch>
                  <a:fillRect/>
                </a:stretch>
              </p:blipFill>
              <p:spPr>
                <a:xfrm>
                  <a:off x="8356600" y="4284269"/>
                  <a:ext cx="1030287" cy="533400"/>
                </a:xfrm>
                <a:prstGeom prst="rect">
                  <a:avLst/>
                </a:prstGeom>
              </p:spPr>
            </p:pic>
          </p:control>
        </mc:Fallback>
      </mc:AlternateContent>
      <mc:AlternateContent xmlns:mc="http://schemas.openxmlformats.org/markup-compatibility/2006">
        <mc:Choice xmlns:v="urn:schemas-microsoft-com:vml" Requires="v">
          <p:control spid="1556" name="TextBox7" r:id="rId8" imgW="1028880" imgH="533520"/>
        </mc:Choice>
        <mc:Fallback>
          <p:control name="TextBox7" r:id="rId8" imgW="1028880" imgH="533520">
            <p:pic>
              <p:nvPicPr>
                <p:cNvPr id="42" name="TextBox7">
                  <a:extLst>
                    <a:ext uri="{FF2B5EF4-FFF2-40B4-BE49-F238E27FC236}">
                      <a16:creationId xmlns:a16="http://schemas.microsoft.com/office/drawing/2014/main" id="{504DE7EE-83B6-4A9E-91B9-7C7F1A2C93AD}"/>
                    </a:ext>
                  </a:extLst>
                </p:cNvPr>
                <p:cNvPicPr>
                  <a:picLocks/>
                </p:cNvPicPr>
                <p:nvPr/>
              </p:nvPicPr>
              <p:blipFill>
                <a:blip r:embed="rId15"/>
                <a:stretch>
                  <a:fillRect/>
                </a:stretch>
              </p:blipFill>
              <p:spPr>
                <a:xfrm>
                  <a:off x="6942033" y="2462864"/>
                  <a:ext cx="1030287" cy="533400"/>
                </a:xfrm>
                <a:prstGeom prst="rect">
                  <a:avLst/>
                </a:prstGeom>
              </p:spPr>
            </p:pic>
          </p:control>
        </mc:Fallback>
      </mc:AlternateContent>
      <mc:AlternateContent xmlns:mc="http://schemas.openxmlformats.org/markup-compatibility/2006">
        <mc:Choice xmlns:v="urn:schemas-microsoft-com:vml" Requires="v">
          <p:control spid="1557" name="TextBox8" r:id="rId9" imgW="1028880" imgH="533520"/>
        </mc:Choice>
        <mc:Fallback>
          <p:control name="TextBox8" r:id="rId9" imgW="1028880" imgH="533520">
            <p:pic>
              <p:nvPicPr>
                <p:cNvPr id="43" name="TextBox8">
                  <a:extLst>
                    <a:ext uri="{FF2B5EF4-FFF2-40B4-BE49-F238E27FC236}">
                      <a16:creationId xmlns:a16="http://schemas.microsoft.com/office/drawing/2014/main" id="{28A2400D-AAED-4B3B-A21E-68C443EB5656}"/>
                    </a:ext>
                  </a:extLst>
                </p:cNvPr>
                <p:cNvPicPr>
                  <a:picLocks/>
                </p:cNvPicPr>
                <p:nvPr/>
              </p:nvPicPr>
              <p:blipFill>
                <a:blip r:embed="rId15"/>
                <a:stretch>
                  <a:fillRect/>
                </a:stretch>
              </p:blipFill>
              <p:spPr>
                <a:xfrm>
                  <a:off x="8364840" y="2440587"/>
                  <a:ext cx="1030287" cy="533400"/>
                </a:xfrm>
                <a:prstGeom prst="rect">
                  <a:avLst/>
                </a:prstGeom>
              </p:spPr>
            </p:pic>
          </p:control>
        </mc:Fallback>
      </mc:AlternateContent>
      <mc:AlternateContent xmlns:mc="http://schemas.openxmlformats.org/markup-compatibility/2006">
        <mc:Choice xmlns:v="urn:schemas-microsoft-com:vml" Requires="v">
          <p:control spid="1558" name="TextBox9" r:id="rId10" imgW="1028880" imgH="533520"/>
        </mc:Choice>
        <mc:Fallback>
          <p:control name="TextBox9" r:id="rId10" imgW="1028880" imgH="533520">
            <p:pic>
              <p:nvPicPr>
                <p:cNvPr id="44" name="TextBox9">
                  <a:extLst>
                    <a:ext uri="{FF2B5EF4-FFF2-40B4-BE49-F238E27FC236}">
                      <a16:creationId xmlns:a16="http://schemas.microsoft.com/office/drawing/2014/main" id="{5DF43870-BD30-420F-9775-56857661CF4D}"/>
                    </a:ext>
                  </a:extLst>
                </p:cNvPr>
                <p:cNvPicPr>
                  <a:picLocks/>
                </p:cNvPicPr>
                <p:nvPr/>
              </p:nvPicPr>
              <p:blipFill>
                <a:blip r:embed="rId15"/>
                <a:stretch>
                  <a:fillRect/>
                </a:stretch>
              </p:blipFill>
              <p:spPr>
                <a:xfrm>
                  <a:off x="8364839" y="3371400"/>
                  <a:ext cx="1030287" cy="533400"/>
                </a:xfrm>
                <a:prstGeom prst="rect">
                  <a:avLst/>
                </a:prstGeom>
              </p:spPr>
            </p:pic>
          </p:control>
        </mc:Fallback>
      </mc:AlternateContent>
    </p:controls>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146B1D-1F18-4BA2-AEDF-06998DCE1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300"/>
            <a:ext cx="10160000" cy="6210300"/>
          </a:xfrm>
          <a:prstGeom prst="rect">
            <a:avLst/>
          </a:prstGeom>
        </p:spPr>
      </p:pic>
      <p:pic>
        <p:nvPicPr>
          <p:cNvPr id="4" name="Picture 3">
            <a:extLst>
              <a:ext uri="{FF2B5EF4-FFF2-40B4-BE49-F238E27FC236}">
                <a16:creationId xmlns:a16="http://schemas.microsoft.com/office/drawing/2014/main" id="{38B7B867-8FD7-4F0D-ACB9-21DE76F35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2452687"/>
            <a:ext cx="5461000" cy="30718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16">
            <a:extLst>
              <a:ext uri="{FF2B5EF4-FFF2-40B4-BE49-F238E27FC236}">
                <a16:creationId xmlns:a16="http://schemas.microsoft.com/office/drawing/2014/main" id="{07EF2F9C-9429-4F75-B2C3-9EA3779D6DB1}"/>
              </a:ext>
            </a:extLst>
          </p:cNvPr>
          <p:cNvSpPr txBox="1"/>
          <p:nvPr/>
        </p:nvSpPr>
        <p:spPr>
          <a:xfrm>
            <a:off x="718820" y="1565713"/>
            <a:ext cx="8763000" cy="681038"/>
          </a:xfrm>
          <a:prstGeom prst="roundRect">
            <a:avLst/>
          </a:prstGeom>
          <a:solidFill>
            <a:schemeClr val="bg1"/>
          </a:solidFill>
        </p:spPr>
        <p:txBody>
          <a:bodyPr wrap="square" lIns="0" tIns="0" rIns="0" bIns="0" rtlCol="0" anchor="t">
            <a:spAutoFit/>
          </a:bodyPr>
          <a:lstStyle/>
          <a:p>
            <a:pPr algn="ctr">
              <a:spcBef>
                <a:spcPct val="0"/>
              </a:spcBef>
            </a:pPr>
            <a:r>
              <a:rPr lang="vi-VN" sz="2000" b="1">
                <a:ln/>
                <a:solidFill>
                  <a:srgbClr val="FF0000"/>
                </a:solidFill>
                <a:effectLst>
                  <a:outerShdw blurRad="38100" dist="19050" dir="2700000" algn="tl" rotWithShape="0">
                    <a:schemeClr val="dk1">
                      <a:lumMod val="50000"/>
                      <a:alpha val="40000"/>
                    </a:schemeClr>
                  </a:outerShdw>
                </a:effectLst>
                <a:latin typeface="#9Slide03 AllRoundGothic" panose="020B0703020202020104" pitchFamily="34" charset="0"/>
                <a:ea typeface="MS Mincho" panose="02020609040205080304" pitchFamily="49" charset="-128"/>
              </a:rPr>
              <a:t>Do đó, các em hãy tận dụng kho tàng kiến thức trên mạng internet để giúp bản thân học hỏi được nhiều kiến thức bổ ích nhé! </a:t>
            </a:r>
          </a:p>
        </p:txBody>
      </p:sp>
      <p:sp>
        <p:nvSpPr>
          <p:cNvPr id="15" name="TextBox 16">
            <a:extLst>
              <a:ext uri="{FF2B5EF4-FFF2-40B4-BE49-F238E27FC236}">
                <a16:creationId xmlns:a16="http://schemas.microsoft.com/office/drawing/2014/main" id="{2CBCD72F-4BC0-4C4B-8610-19B732E8BE03}"/>
              </a:ext>
            </a:extLst>
          </p:cNvPr>
          <p:cNvSpPr txBox="1"/>
          <p:nvPr/>
        </p:nvSpPr>
        <p:spPr>
          <a:xfrm>
            <a:off x="718820" y="114300"/>
            <a:ext cx="8763000" cy="1362075"/>
          </a:xfrm>
          <a:prstGeom prst="roundRect">
            <a:avLst/>
          </a:prstGeom>
          <a:solidFill>
            <a:schemeClr val="bg1"/>
          </a:solidFill>
        </p:spPr>
        <p:txBody>
          <a:bodyPr wrap="square" lIns="0" tIns="0" rIns="0" bIns="0" rtlCol="0" anchor="t">
            <a:spAutoFit/>
          </a:bodyPr>
          <a:lstStyle/>
          <a:p>
            <a:pPr algn="ctr">
              <a:spcBef>
                <a:spcPct val="0"/>
              </a:spcBef>
            </a:pPr>
            <a:r>
              <a:rPr lang="en-US" sz="2000" b="1">
                <a:ln/>
                <a:solidFill>
                  <a:srgbClr val="FF0000"/>
                </a:solidFill>
                <a:effectLst>
                  <a:outerShdw blurRad="38100" dist="19050" dir="2700000" algn="tl" rotWithShape="0">
                    <a:schemeClr val="dk1">
                      <a:lumMod val="50000"/>
                      <a:alpha val="40000"/>
                    </a:schemeClr>
                  </a:outerShdw>
                </a:effectLst>
                <a:latin typeface="#9Slide03 AllRoundGothic" panose="020B0703020202020104" pitchFamily="34" charset="0"/>
                <a:ea typeface="MS Mincho" panose="02020609040205080304" pitchFamily="49" charset="-128"/>
              </a:rPr>
              <a:t>DẶN DÒ</a:t>
            </a:r>
          </a:p>
          <a:p>
            <a:pPr algn="ctr">
              <a:spcBef>
                <a:spcPct val="0"/>
              </a:spcBef>
            </a:pPr>
            <a:r>
              <a:rPr lang="vi-VN" sz="2000" b="1">
                <a:ln/>
                <a:effectLst>
                  <a:outerShdw blurRad="38100" dist="19050" dir="2700000" algn="tl" rotWithShape="0">
                    <a:schemeClr val="dk1">
                      <a:lumMod val="50000"/>
                      <a:alpha val="40000"/>
                    </a:schemeClr>
                  </a:outerShdw>
                </a:effectLst>
                <a:latin typeface="#9Slide03 AllRoundGothic" panose="020B0703020202020104" pitchFamily="34" charset="0"/>
                <a:ea typeface="MS Mincho" panose="02020609040205080304" pitchFamily="49" charset="-128"/>
              </a:rPr>
              <a:t>Mạng Internet là nơi chứa đựng kiến thức khổng lồ của thế giới, </a:t>
            </a:r>
            <a:endParaRPr lang="en-US" sz="2000" b="1">
              <a:ln/>
              <a:effectLst>
                <a:outerShdw blurRad="38100" dist="19050" dir="2700000" algn="tl" rotWithShape="0">
                  <a:schemeClr val="dk1">
                    <a:lumMod val="50000"/>
                    <a:alpha val="40000"/>
                  </a:schemeClr>
                </a:outerShdw>
              </a:effectLst>
              <a:latin typeface="#9Slide03 AllRoundGothic" panose="020B0703020202020104" pitchFamily="34" charset="0"/>
              <a:ea typeface="MS Mincho" panose="02020609040205080304" pitchFamily="49" charset="-128"/>
            </a:endParaRPr>
          </a:p>
          <a:p>
            <a:pPr algn="ctr">
              <a:spcBef>
                <a:spcPct val="0"/>
              </a:spcBef>
            </a:pPr>
            <a:r>
              <a:rPr lang="vi-VN" sz="2000" b="1">
                <a:ln/>
                <a:effectLst>
                  <a:outerShdw blurRad="38100" dist="19050" dir="2700000" algn="tl" rotWithShape="0">
                    <a:schemeClr val="dk1">
                      <a:lumMod val="50000"/>
                      <a:alpha val="40000"/>
                    </a:schemeClr>
                  </a:outerShdw>
                </a:effectLst>
                <a:latin typeface="#9Slide03 AllRoundGothic" panose="020B0703020202020104" pitchFamily="34" charset="0"/>
                <a:ea typeface="MS Mincho" panose="02020609040205080304" pitchFamily="49" charset="-128"/>
              </a:rPr>
              <a:t>nó giúp chúng ta có thể dễ dàng tìm kiếm được các thông tin dễ dàng từ rất nhiều nguồn khác nhau trên toàn cầu</a:t>
            </a:r>
          </a:p>
        </p:txBody>
      </p:sp>
    </p:spTree>
    <p:extLst>
      <p:ext uri="{BB962C8B-B14F-4D97-AF65-F5344CB8AC3E}">
        <p14:creationId xmlns:p14="http://schemas.microsoft.com/office/powerpoint/2010/main" val="731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3392AA-A0D5-4440-A061-F86B2EE106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49232" y="-103003"/>
            <a:ext cx="11712208" cy="5856104"/>
          </a:xfrm>
          <a:prstGeom prst="rect">
            <a:avLst/>
          </a:prstGeom>
        </p:spPr>
      </p:pic>
      <p:sp>
        <p:nvSpPr>
          <p:cNvPr id="23" name="TextBox 22">
            <a:extLst>
              <a:ext uri="{FF2B5EF4-FFF2-40B4-BE49-F238E27FC236}">
                <a16:creationId xmlns:a16="http://schemas.microsoft.com/office/drawing/2014/main" id="{2F044A6E-0A7F-413A-A97E-4630E7F6C9B9}"/>
              </a:ext>
            </a:extLst>
          </p:cNvPr>
          <p:cNvSpPr txBox="1"/>
          <p:nvPr/>
        </p:nvSpPr>
        <p:spPr>
          <a:xfrm>
            <a:off x="676344" y="800100"/>
            <a:ext cx="8807312" cy="307777"/>
          </a:xfrm>
          <a:prstGeom prst="rect">
            <a:avLst/>
          </a:prstGeom>
          <a:noFill/>
        </p:spPr>
        <p:txBody>
          <a:bodyPr wrap="square" lIns="0" tIns="0" rIns="0" bIns="0" rtlCol="0" anchor="t">
            <a:spAutoFit/>
          </a:bodyPr>
          <a:lstStyle/>
          <a:p>
            <a:pPr algn="ctr">
              <a:spcBef>
                <a:spcPct val="0"/>
              </a:spcBef>
            </a:pPr>
            <a:r>
              <a:rPr lang="vi-VN" sz="2000" b="1">
                <a:latin typeface="#9Slide03 AllRoundGothic" panose="020B0703020202020104" pitchFamily="34" charset="0"/>
                <a:cs typeface="Times New Roman" panose="02020603050405020304" pitchFamily="18" charset="0"/>
              </a:rPr>
              <a:t>1. Trò chơi</a:t>
            </a:r>
          </a:p>
        </p:txBody>
      </p:sp>
      <p:grpSp>
        <p:nvGrpSpPr>
          <p:cNvPr id="24" name="Group 23">
            <a:extLst>
              <a:ext uri="{FF2B5EF4-FFF2-40B4-BE49-F238E27FC236}">
                <a16:creationId xmlns:a16="http://schemas.microsoft.com/office/drawing/2014/main" id="{0952743C-7A12-4186-BCFD-BEF2F16F40E3}"/>
              </a:ext>
            </a:extLst>
          </p:cNvPr>
          <p:cNvGrpSpPr/>
          <p:nvPr/>
        </p:nvGrpSpPr>
        <p:grpSpPr>
          <a:xfrm>
            <a:off x="389072" y="122946"/>
            <a:ext cx="9381856" cy="615643"/>
            <a:chOff x="808296" y="180343"/>
            <a:chExt cx="7683856" cy="742114"/>
          </a:xfrm>
          <a:solidFill>
            <a:srgbClr val="5C2220"/>
          </a:solidFill>
        </p:grpSpPr>
        <p:sp>
          <p:nvSpPr>
            <p:cNvPr id="25" name="Rectangle: Rounded Corners 24">
              <a:extLst>
                <a:ext uri="{FF2B5EF4-FFF2-40B4-BE49-F238E27FC236}">
                  <a16:creationId xmlns:a16="http://schemas.microsoft.com/office/drawing/2014/main" id="{50824E82-54AB-4A05-8A62-1611AF2E2C2D}"/>
                </a:ext>
              </a:extLst>
            </p:cNvPr>
            <p:cNvSpPr/>
            <p:nvPr/>
          </p:nvSpPr>
          <p:spPr>
            <a:xfrm>
              <a:off x="808296" y="180343"/>
              <a:ext cx="7683856" cy="742114"/>
            </a:xfrm>
            <a:prstGeom prst="roundRect">
              <a:avLst>
                <a:gd name="adj" fmla="val 50000"/>
              </a:avLst>
            </a:prstGeom>
            <a:grp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9Slide03 AllRoundGothic" panose="020B0703020202020104" pitchFamily="34" charset="0"/>
              </a:endParaRPr>
            </a:p>
          </p:txBody>
        </p:sp>
        <p:sp>
          <p:nvSpPr>
            <p:cNvPr id="28" name="TextBox 27">
              <a:extLst>
                <a:ext uri="{FF2B5EF4-FFF2-40B4-BE49-F238E27FC236}">
                  <a16:creationId xmlns:a16="http://schemas.microsoft.com/office/drawing/2014/main" id="{1DD05395-A03E-4E03-8CC3-C455DF0C1E73}"/>
                </a:ext>
              </a:extLst>
            </p:cNvPr>
            <p:cNvSpPr txBox="1"/>
            <p:nvPr/>
          </p:nvSpPr>
          <p:spPr>
            <a:xfrm>
              <a:off x="988900" y="236312"/>
              <a:ext cx="7405849" cy="556504"/>
            </a:xfrm>
            <a:prstGeom prst="rect">
              <a:avLst/>
            </a:prstGeom>
            <a:grpFill/>
          </p:spPr>
          <p:txBody>
            <a:bodyPr wrap="square" rtlCol="0">
              <a:spAutoFit/>
            </a:bodyPr>
            <a:lstStyle/>
            <a:p>
              <a:pPr algn="ctr">
                <a:tabLst>
                  <a:tab pos="236538" algn="l"/>
                  <a:tab pos="1317625" algn="ctr"/>
                </a:tabLst>
              </a:pPr>
              <a:r>
                <a:rPr lang="vi-VN" sz="24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Hoạt động 1: Tổ chức trò chơi – Tam Sao Thất Bản</a:t>
              </a:r>
            </a:p>
          </p:txBody>
        </p:sp>
      </p:grpSp>
      <p:pic>
        <p:nvPicPr>
          <p:cNvPr id="2" name="alex-productions-happy-and-fun-background-music">
            <a:hlinkClick r:id="" action="ppaction://media"/>
            <a:extLst>
              <a:ext uri="{FF2B5EF4-FFF2-40B4-BE49-F238E27FC236}">
                <a16:creationId xmlns:a16="http://schemas.microsoft.com/office/drawing/2014/main" id="{6C09EF8D-CD59-4EF4-9602-D20A7E8DC4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7400" y="1319708"/>
            <a:ext cx="487363" cy="487363"/>
          </a:xfrm>
          <a:prstGeom prst="rect">
            <a:avLst/>
          </a:prstGeom>
        </p:spPr>
      </p:pic>
      <p:pic>
        <p:nvPicPr>
          <p:cNvPr id="6" name="Picture 5">
            <a:extLst>
              <a:ext uri="{FF2B5EF4-FFF2-40B4-BE49-F238E27FC236}">
                <a16:creationId xmlns:a16="http://schemas.microsoft.com/office/drawing/2014/main" id="{07068C8C-766D-4451-AB85-DEBE3CC0F9A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172" b="89941" l="6509" r="95562">
                        <a14:foregroundMark x1="9763" y1="41716" x2="8580" y2="33432"/>
                        <a14:foregroundMark x1="92899" y1="58580" x2="93195" y2="57692"/>
                        <a14:foregroundMark x1="91420" y1="58284" x2="92604" y2="58284"/>
                        <a14:foregroundMark x1="93491" y1="57988" x2="91716" y2="56805"/>
                        <a14:foregroundMark x1="93195" y1="55030" x2="92012" y2="55030"/>
                        <a14:foregroundMark x1="94675" y1="57101" x2="94675" y2="57101"/>
                        <a14:foregroundMark x1="14456" y1="54692" x2="17751" y2="54438"/>
                        <a14:foregroundMark x1="10059" y1="55030" x2="11712" y2="54903"/>
                        <a14:foregroundMark x1="9172" y1="53254" x2="9172" y2="53254"/>
                        <a14:foregroundMark x1="8580" y1="53254" x2="8580" y2="53254"/>
                        <a14:foregroundMark x1="8284" y1="53846" x2="8284" y2="53846"/>
                        <a14:foregroundMark x1="8284" y1="55030" x2="8876" y2="55917"/>
                        <a14:foregroundMark x1="9172" y1="55917" x2="9172" y2="55917"/>
                        <a14:foregroundMark x1="39941" y1="57692" x2="39941" y2="57692"/>
                        <a14:backgroundMark x1="13314" y1="51479" x2="13314" y2="51479"/>
                        <a14:backgroundMark x1="13314" y1="52071" x2="16272" y2="51479"/>
                        <a14:backgroundMark x1="18639" y1="51183" x2="18639" y2="51183"/>
                        <a14:backgroundMark x1="19822" y1="50888" x2="19822" y2="50888"/>
                        <a14:backgroundMark x1="89053" y1="55917" x2="89053" y2="55917"/>
                        <a14:backgroundMark x1="82544" y1="56805" x2="82544" y2="56805"/>
                        <a14:backgroundMark x1="81065" y1="57396" x2="81065" y2="57396"/>
                        <a14:backgroundMark x1="41716" y1="58284" x2="41716" y2="58284"/>
                        <a14:backgroundMark x1="11834" y1="66272" x2="13018" y2="85799"/>
                        <a14:backgroundMark x1="14201" y1="66864" x2="21893" y2="91124"/>
                        <a14:backgroundMark x1="18343" y1="78107" x2="38757" y2="86391"/>
                        <a14:backgroundMark x1="38757" y1="86391" x2="81065" y2="91124"/>
                        <a14:backgroundMark x1="52071" y1="85207" x2="71006" y2="88166"/>
                        <a14:backgroundMark x1="71006" y1="88166" x2="88166" y2="87278"/>
                        <a14:backgroundMark x1="88166" y1="87278" x2="90533" y2="86391"/>
                        <a14:backgroundMark x1="91716" y1="62426" x2="90828" y2="92899"/>
                        <a14:backgroundMark x1="86095" y1="66568" x2="88757" y2="91716"/>
                        <a14:backgroundMark x1="82840" y1="65089" x2="85503" y2="82249"/>
                        <a14:backgroundMark x1="72781" y1="75148" x2="73077" y2="87870"/>
                        <a14:backgroundMark x1="20710" y1="66272" x2="16272" y2="71598"/>
                        <a14:backgroundMark x1="20118" y1="77515" x2="34320" y2="79586"/>
                        <a14:backgroundMark x1="35503" y1="82249" x2="52663" y2="86095"/>
                        <a14:backgroundMark x1="58284" y1="74556" x2="58284" y2="84615"/>
                        <a14:backgroundMark x1="65976" y1="73373" x2="65976" y2="73373"/>
                        <a14:backgroundMark x1="65680" y1="76923" x2="66272" y2="72189"/>
                        <a14:backgroundMark x1="66272" y1="64497" x2="66272" y2="64497"/>
                        <a14:backgroundMark x1="65976" y1="64201" x2="65976" y2="64201"/>
                        <a14:backgroundMark x1="66272" y1="63609" x2="67456" y2="62722"/>
                        <a14:backgroundMark x1="29290" y1="68639" x2="28994" y2="66272"/>
                        <a14:backgroundMark x1="26627" y1="73964" x2="28402" y2="70710"/>
                        <a14:backgroundMark x1="33136" y1="76923" x2="34320" y2="74556"/>
                        <a14:backgroundMark x1="34911" y1="73669" x2="35207" y2="71598"/>
                        <a14:backgroundMark x1="37870" y1="67751" x2="37278" y2="66568"/>
                        <a14:backgroundMark x1="47633" y1="71598" x2="47337" y2="79882"/>
                        <a14:backgroundMark x1="67751" y1="67751" x2="67751" y2="67751"/>
                        <a14:backgroundMark x1="67751" y1="61834" x2="67751" y2="61834"/>
                        <a14:backgroundMark x1="82840" y1="57101" x2="82840" y2="57101"/>
                        <a14:backgroundMark x1="84615" y1="56805" x2="84615" y2="56805"/>
                        <a14:backgroundMark x1="53846" y1="61538" x2="53846" y2="60651"/>
                        <a14:backgroundMark x1="53846" y1="62130" x2="53846" y2="62130"/>
                        <a14:backgroundMark x1="54142" y1="63018" x2="54142" y2="63018"/>
                      </a14:backgroundRemoval>
                    </a14:imgEffect>
                  </a14:imgLayer>
                </a14:imgProps>
              </a:ext>
              <a:ext uri="{28A0092B-C50C-407E-A947-70E740481C1C}">
                <a14:useLocalDpi xmlns:a14="http://schemas.microsoft.com/office/drawing/2010/main" val="0"/>
              </a:ext>
            </a:extLst>
          </a:blip>
          <a:stretch>
            <a:fillRect/>
          </a:stretch>
        </p:blipFill>
        <p:spPr>
          <a:xfrm rot="21077265">
            <a:off x="-184283" y="1867374"/>
            <a:ext cx="5137233" cy="5137233"/>
          </a:xfrm>
          <a:prstGeom prst="rect">
            <a:avLst/>
          </a:prstGeom>
        </p:spPr>
      </p:pic>
      <p:pic>
        <p:nvPicPr>
          <p:cNvPr id="4" name="Picture 3">
            <a:extLst>
              <a:ext uri="{FF2B5EF4-FFF2-40B4-BE49-F238E27FC236}">
                <a16:creationId xmlns:a16="http://schemas.microsoft.com/office/drawing/2014/main" id="{FE122398-3D2E-47F3-8A02-61A65EB0F99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54641" b="91768" l="52045" r="68402">
                        <a14:foregroundMark x1="66773" y1="76519" x2="64217" y2="83978"/>
                        <a14:foregroundMark x1="67093" y1="83149" x2="67412" y2="70166"/>
                        <a14:foregroundMark x1="66933" y1="69337" x2="67732" y2="75138"/>
                      </a14:backgroundRemoval>
                    </a14:imgEffect>
                  </a14:imgLayer>
                </a14:imgProps>
              </a:ext>
              <a:ext uri="{28A0092B-C50C-407E-A947-70E740481C1C}">
                <a14:useLocalDpi xmlns:a14="http://schemas.microsoft.com/office/drawing/2010/main" val="0"/>
              </a:ext>
            </a:extLst>
          </a:blip>
          <a:srcRect l="50000" t="50000" r="29553" b="3591"/>
          <a:stretch/>
        </p:blipFill>
        <p:spPr>
          <a:xfrm>
            <a:off x="6341313" y="2969979"/>
            <a:ext cx="2448827" cy="3214087"/>
          </a:xfrm>
          <a:prstGeom prst="rect">
            <a:avLst/>
          </a:prstGeom>
        </p:spPr>
      </p:pic>
      <p:sp>
        <p:nvSpPr>
          <p:cNvPr id="11" name="Rectangle: Rounded Corners 10">
            <a:extLst>
              <a:ext uri="{FF2B5EF4-FFF2-40B4-BE49-F238E27FC236}">
                <a16:creationId xmlns:a16="http://schemas.microsoft.com/office/drawing/2014/main" id="{D5EEF119-55DE-4F1B-9AF1-27F1DD1E72A0}"/>
              </a:ext>
            </a:extLst>
          </p:cNvPr>
          <p:cNvSpPr/>
          <p:nvPr/>
        </p:nvSpPr>
        <p:spPr>
          <a:xfrm>
            <a:off x="395203" y="1680277"/>
            <a:ext cx="9262928" cy="13072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6075" lvl="0" algn="just">
              <a:tabLst>
                <a:tab pos="8056563" algn="l"/>
              </a:tabLst>
            </a:pPr>
            <a:r>
              <a:rPr lang="en-US" sz="1800">
                <a:solidFill>
                  <a:prstClr val="black"/>
                </a:solidFill>
                <a:latin typeface="#9Slide03 AllRoundGothic" panose="020B0703020202020104" pitchFamily="34" charset="0"/>
              </a:rPr>
              <a:t>Cả </a:t>
            </a:r>
            <a:r>
              <a:rPr lang="vi-VN" sz="1800">
                <a:solidFill>
                  <a:prstClr val="black"/>
                </a:solidFill>
                <a:latin typeface="#9Slide03 AllRoundGothic" panose="020B0703020202020104" pitchFamily="34" charset="0"/>
              </a:rPr>
              <a:t>chia lớp thành 4 tổ (theo các dãy bàn), mỗi tổ cử 1 thành viên được nhìn tranh. Các thành viên còn lại sẽ đứng thành hàng theo đội và quay mặt xuống cuối lớp, không nhìn tranh. </a:t>
            </a:r>
          </a:p>
        </p:txBody>
      </p:sp>
      <p:sp>
        <p:nvSpPr>
          <p:cNvPr id="8" name="Rectangle: Rounded Corners 7">
            <a:extLst>
              <a:ext uri="{FF2B5EF4-FFF2-40B4-BE49-F238E27FC236}">
                <a16:creationId xmlns:a16="http://schemas.microsoft.com/office/drawing/2014/main" id="{8C9D138D-C320-41C5-B0D6-FE46250DEFD1}"/>
              </a:ext>
            </a:extLst>
          </p:cNvPr>
          <p:cNvSpPr/>
          <p:nvPr/>
        </p:nvSpPr>
        <p:spPr>
          <a:xfrm>
            <a:off x="3530465" y="1167469"/>
            <a:ext cx="3099071" cy="642580"/>
          </a:xfrm>
          <a:prstGeom prst="roundRect">
            <a:avLst>
              <a:gd name="adj" fmla="val 50000"/>
            </a:avLst>
          </a:prstGeom>
          <a:solidFill>
            <a:srgbClr val="92D05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Tam Sao Thất Bản</a:t>
            </a:r>
            <a:endParaRPr lang="en-US" sz="2000"/>
          </a:p>
        </p:txBody>
      </p:sp>
      <p:sp>
        <p:nvSpPr>
          <p:cNvPr id="19" name="Rectangle: Rounded Corners 18">
            <a:extLst>
              <a:ext uri="{FF2B5EF4-FFF2-40B4-BE49-F238E27FC236}">
                <a16:creationId xmlns:a16="http://schemas.microsoft.com/office/drawing/2014/main" id="{A52C1998-27D7-440A-B623-75F4CD65EDB5}"/>
              </a:ext>
            </a:extLst>
          </p:cNvPr>
          <p:cNvSpPr/>
          <p:nvPr/>
        </p:nvSpPr>
        <p:spPr>
          <a:xfrm>
            <a:off x="385307" y="1625764"/>
            <a:ext cx="9262928" cy="227918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algn="just" defTabSz="447675"/>
            <a:r>
              <a:rPr lang="vi-VN" sz="1800">
                <a:solidFill>
                  <a:schemeClr val="tx1"/>
                </a:solidFill>
                <a:latin typeface="#9Slide03 AllRoundGothic" panose="020B0703020202020104" pitchFamily="34" charset="0"/>
              </a:rPr>
              <a:t>- Tranh cho mỗi tổ có 3 chi tiết, thời gian nhìn tranh là 5 giây.</a:t>
            </a:r>
          </a:p>
          <a:p>
            <a:pPr marL="400050" algn="just" defTabSz="447675"/>
            <a:r>
              <a:rPr lang="vi-VN" sz="1800">
                <a:solidFill>
                  <a:schemeClr val="tx1"/>
                </a:solidFill>
                <a:latin typeface="#9Slide03 AllRoundGothic" panose="020B0703020202020104" pitchFamily="34" charset="0"/>
              </a:rPr>
              <a:t>- Khi có hiệu lệnh của quản trò thì người được nhìn tranh của các đội sẽ nói thầm để truyền tin cho người tiếp theo, tin được truyền tương tự tới người cuối hàng. Sau đó, người cuối hàng chạy lên bảng ghi lại tin được nhận của đội mình.</a:t>
            </a:r>
          </a:p>
          <a:p>
            <a:pPr marL="400050" algn="just" defTabSz="447675"/>
            <a:r>
              <a:rPr lang="vi-VN" sz="1800">
                <a:solidFill>
                  <a:schemeClr val="tx1"/>
                </a:solidFill>
                <a:latin typeface="#9Slide03 AllRoundGothic" panose="020B0703020202020104" pitchFamily="34" charset="0"/>
              </a:rPr>
              <a:t>- Đội chiến thắng là đội ghi đáp án nhanh và chính xác nhất.</a:t>
            </a:r>
          </a:p>
        </p:txBody>
      </p:sp>
      <p:sp>
        <p:nvSpPr>
          <p:cNvPr id="17" name="Rectangle: Rounded Corners 16">
            <a:extLst>
              <a:ext uri="{FF2B5EF4-FFF2-40B4-BE49-F238E27FC236}">
                <a16:creationId xmlns:a16="http://schemas.microsoft.com/office/drawing/2014/main" id="{6FC86AAE-5D66-42B2-BBD2-97D8F61CDBEA}"/>
              </a:ext>
            </a:extLst>
          </p:cNvPr>
          <p:cNvSpPr/>
          <p:nvPr/>
        </p:nvSpPr>
        <p:spPr>
          <a:xfrm>
            <a:off x="3822700" y="1156200"/>
            <a:ext cx="2514600" cy="642580"/>
          </a:xfrm>
          <a:prstGeom prst="roundRect">
            <a:avLst>
              <a:gd name="adj" fmla="val 50000"/>
            </a:avLst>
          </a:prstGeom>
          <a:solidFill>
            <a:srgbClr val="D22B49"/>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H</a:t>
            </a:r>
            <a:r>
              <a:rPr lang="en-US" sz="20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ướn</a:t>
            </a:r>
            <a:r>
              <a:rPr lang="vi-VN" sz="20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g</a:t>
            </a:r>
            <a:r>
              <a:rPr lang="en-US" sz="20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 dẫn c</a:t>
            </a:r>
            <a:r>
              <a:rPr lang="vi-VN" sz="20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h</a:t>
            </a:r>
            <a:r>
              <a:rPr lang="en-US" sz="20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ơi</a:t>
            </a:r>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repeatCount="indefinite" fill="hold" display="0">
                  <p:stCondLst>
                    <p:cond delay="indefinite"/>
                  </p:stCondLst>
                  <p:endCondLst>
                    <p:cond evt="onStopAudio" delay="0">
                      <p:tgtEl>
                        <p:sldTgt/>
                      </p:tgtEl>
                    </p:cond>
                  </p:endCondLst>
                </p:cTn>
                <p:tgtEl>
                  <p:spTgt spid="2"/>
                </p:tgtEl>
              </p:cMediaNode>
            </p:audio>
          </p:childTnLst>
        </p:cTn>
      </p:par>
    </p:tnLst>
    <p:bldLst>
      <p:bldP spid="11" grpId="0" animBg="1"/>
      <p:bldP spid="11" grpId="1" animBg="1"/>
      <p:bldP spid="8" grpId="0" animBg="1"/>
      <p:bldP spid="8" grpId="1" animBg="1"/>
      <p:bldP spid="19"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1538E8F1-1C46-48EB-9A9D-809F50D87A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1138" y="5531"/>
            <a:ext cx="11495138" cy="5747569"/>
          </a:xfrm>
          <a:prstGeom prst="rect">
            <a:avLst/>
          </a:prstGeom>
        </p:spPr>
      </p:pic>
      <p:sp>
        <p:nvSpPr>
          <p:cNvPr id="23" name="TextBox 22">
            <a:extLst>
              <a:ext uri="{FF2B5EF4-FFF2-40B4-BE49-F238E27FC236}">
                <a16:creationId xmlns:a16="http://schemas.microsoft.com/office/drawing/2014/main" id="{2F044A6E-0A7F-413A-A97E-4630E7F6C9B9}"/>
              </a:ext>
            </a:extLst>
          </p:cNvPr>
          <p:cNvSpPr txBox="1"/>
          <p:nvPr/>
        </p:nvSpPr>
        <p:spPr>
          <a:xfrm>
            <a:off x="676344" y="800100"/>
            <a:ext cx="8807312" cy="307777"/>
          </a:xfrm>
          <a:prstGeom prst="rect">
            <a:avLst/>
          </a:prstGeom>
          <a:noFill/>
        </p:spPr>
        <p:txBody>
          <a:bodyPr wrap="square" lIns="0" tIns="0" rIns="0" bIns="0" rtlCol="0" anchor="t">
            <a:spAutoFit/>
          </a:bodyPr>
          <a:lstStyle/>
          <a:p>
            <a:pPr algn="ctr">
              <a:spcBef>
                <a:spcPct val="0"/>
              </a:spcBef>
            </a:pPr>
            <a:r>
              <a:rPr lang="vi-VN" sz="2000" b="1">
                <a:latin typeface="#9Slide03 AllRoundGothic" panose="020B0703020202020104" pitchFamily="34" charset="0"/>
                <a:cs typeface="Times New Roman" panose="02020603050405020304" pitchFamily="18" charset="0"/>
              </a:rPr>
              <a:t>1. Trò chơi</a:t>
            </a:r>
          </a:p>
        </p:txBody>
      </p:sp>
      <p:grpSp>
        <p:nvGrpSpPr>
          <p:cNvPr id="24" name="Group 23">
            <a:extLst>
              <a:ext uri="{FF2B5EF4-FFF2-40B4-BE49-F238E27FC236}">
                <a16:creationId xmlns:a16="http://schemas.microsoft.com/office/drawing/2014/main" id="{0952743C-7A12-4186-BCFD-BEF2F16F40E3}"/>
              </a:ext>
            </a:extLst>
          </p:cNvPr>
          <p:cNvGrpSpPr/>
          <p:nvPr/>
        </p:nvGrpSpPr>
        <p:grpSpPr>
          <a:xfrm>
            <a:off x="389072" y="122946"/>
            <a:ext cx="9381856" cy="615643"/>
            <a:chOff x="808296" y="180343"/>
            <a:chExt cx="7683856" cy="742114"/>
          </a:xfrm>
          <a:solidFill>
            <a:srgbClr val="5C2220"/>
          </a:solidFill>
        </p:grpSpPr>
        <p:sp>
          <p:nvSpPr>
            <p:cNvPr id="25" name="Rectangle: Rounded Corners 24">
              <a:extLst>
                <a:ext uri="{FF2B5EF4-FFF2-40B4-BE49-F238E27FC236}">
                  <a16:creationId xmlns:a16="http://schemas.microsoft.com/office/drawing/2014/main" id="{50824E82-54AB-4A05-8A62-1611AF2E2C2D}"/>
                </a:ext>
              </a:extLst>
            </p:cNvPr>
            <p:cNvSpPr/>
            <p:nvPr/>
          </p:nvSpPr>
          <p:spPr>
            <a:xfrm>
              <a:off x="808296" y="180343"/>
              <a:ext cx="7683856" cy="742114"/>
            </a:xfrm>
            <a:prstGeom prst="roundRect">
              <a:avLst>
                <a:gd name="adj" fmla="val 50000"/>
              </a:avLst>
            </a:prstGeom>
            <a:grp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9Slide03 AllRoundGothic" panose="020B0703020202020104" pitchFamily="34" charset="0"/>
              </a:endParaRPr>
            </a:p>
          </p:txBody>
        </p:sp>
        <p:sp>
          <p:nvSpPr>
            <p:cNvPr id="28" name="TextBox 27">
              <a:extLst>
                <a:ext uri="{FF2B5EF4-FFF2-40B4-BE49-F238E27FC236}">
                  <a16:creationId xmlns:a16="http://schemas.microsoft.com/office/drawing/2014/main" id="{1DD05395-A03E-4E03-8CC3-C455DF0C1E73}"/>
                </a:ext>
              </a:extLst>
            </p:cNvPr>
            <p:cNvSpPr txBox="1"/>
            <p:nvPr/>
          </p:nvSpPr>
          <p:spPr>
            <a:xfrm>
              <a:off x="988900" y="236312"/>
              <a:ext cx="7405849" cy="556504"/>
            </a:xfrm>
            <a:prstGeom prst="rect">
              <a:avLst/>
            </a:prstGeom>
            <a:grpFill/>
          </p:spPr>
          <p:txBody>
            <a:bodyPr wrap="square" rtlCol="0">
              <a:spAutoFit/>
            </a:bodyPr>
            <a:lstStyle/>
            <a:p>
              <a:pPr algn="ctr">
                <a:tabLst>
                  <a:tab pos="236538" algn="l"/>
                  <a:tab pos="1317625" algn="ctr"/>
                </a:tabLst>
              </a:pPr>
              <a:r>
                <a:rPr lang="vi-VN" sz="24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Hoạt động 1: Tổ chức trò chơi – Tam Sao Thất Bản</a:t>
              </a:r>
            </a:p>
          </p:txBody>
        </p:sp>
      </p:grpSp>
      <p:pic>
        <p:nvPicPr>
          <p:cNvPr id="2" name="alex-productions-happy-and-fun-background-music">
            <a:hlinkClick r:id="" action="ppaction://media"/>
            <a:extLst>
              <a:ext uri="{FF2B5EF4-FFF2-40B4-BE49-F238E27FC236}">
                <a16:creationId xmlns:a16="http://schemas.microsoft.com/office/drawing/2014/main" id="{6C09EF8D-CD59-4EF4-9602-D20A7E8DC4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7400" y="1319708"/>
            <a:ext cx="487363" cy="487363"/>
          </a:xfrm>
          <a:prstGeom prst="rect">
            <a:avLst/>
          </a:prstGeom>
        </p:spPr>
      </p:pic>
      <p:grpSp>
        <p:nvGrpSpPr>
          <p:cNvPr id="44" name="Group 43">
            <a:extLst>
              <a:ext uri="{FF2B5EF4-FFF2-40B4-BE49-F238E27FC236}">
                <a16:creationId xmlns:a16="http://schemas.microsoft.com/office/drawing/2014/main" id="{B03BF236-AA71-4ACC-9274-990BD597B4C1}"/>
              </a:ext>
            </a:extLst>
          </p:cNvPr>
          <p:cNvGrpSpPr/>
          <p:nvPr/>
        </p:nvGrpSpPr>
        <p:grpSpPr>
          <a:xfrm>
            <a:off x="995914" y="1294657"/>
            <a:ext cx="3810000" cy="2001967"/>
            <a:chOff x="1177762" y="1294657"/>
            <a:chExt cx="3810000" cy="2001967"/>
          </a:xfrm>
        </p:grpSpPr>
        <p:sp>
          <p:nvSpPr>
            <p:cNvPr id="3" name="Rectangle: Rounded Corners 2">
              <a:extLst>
                <a:ext uri="{FF2B5EF4-FFF2-40B4-BE49-F238E27FC236}">
                  <a16:creationId xmlns:a16="http://schemas.microsoft.com/office/drawing/2014/main" id="{51C29BA0-5CEB-4DF3-AE2D-02263FFA341B}"/>
                </a:ext>
              </a:extLst>
            </p:cNvPr>
            <p:cNvSpPr/>
            <p:nvPr/>
          </p:nvSpPr>
          <p:spPr>
            <a:xfrm>
              <a:off x="1177762" y="1294657"/>
              <a:ext cx="3810000" cy="1918792"/>
            </a:xfrm>
            <a:prstGeom prst="round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F18728-BCBF-473D-B385-7BDC5EAC10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4214" y="2012419"/>
              <a:ext cx="1111133" cy="1130998"/>
            </a:xfrm>
            <a:prstGeom prst="rect">
              <a:avLst/>
            </a:prstGeom>
          </p:spPr>
        </p:pic>
        <p:pic>
          <p:nvPicPr>
            <p:cNvPr id="40" name="Picture 39">
              <a:extLst>
                <a:ext uri="{FF2B5EF4-FFF2-40B4-BE49-F238E27FC236}">
                  <a16:creationId xmlns:a16="http://schemas.microsoft.com/office/drawing/2014/main" id="{B3FBC174-54A6-4422-9798-1D7F8880F531}"/>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50000" b="50000"/>
            <a:stretch/>
          </p:blipFill>
          <p:spPr>
            <a:xfrm>
              <a:off x="1226040" y="1767119"/>
              <a:ext cx="1396933" cy="1376849"/>
            </a:xfrm>
            <a:prstGeom prst="rect">
              <a:avLst/>
            </a:prstGeom>
          </p:spPr>
        </p:pic>
        <p:pic>
          <p:nvPicPr>
            <p:cNvPr id="42" name="Picture 41">
              <a:extLst>
                <a:ext uri="{FF2B5EF4-FFF2-40B4-BE49-F238E27FC236}">
                  <a16:creationId xmlns:a16="http://schemas.microsoft.com/office/drawing/2014/main" id="{5293C532-F64C-4F7A-912C-6D1566815DF5}"/>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66568" y="1301267"/>
              <a:ext cx="1934795" cy="1304287"/>
            </a:xfrm>
            <a:prstGeom prst="rect">
              <a:avLst/>
            </a:prstGeom>
          </p:spPr>
        </p:pic>
        <p:sp>
          <p:nvSpPr>
            <p:cNvPr id="43" name="TextBox 42">
              <a:extLst>
                <a:ext uri="{FF2B5EF4-FFF2-40B4-BE49-F238E27FC236}">
                  <a16:creationId xmlns:a16="http://schemas.microsoft.com/office/drawing/2014/main" id="{DB8D1425-4B10-4BEC-AB3D-9A7BB5A8ED08}"/>
                </a:ext>
              </a:extLst>
            </p:cNvPr>
            <p:cNvSpPr txBox="1"/>
            <p:nvPr/>
          </p:nvSpPr>
          <p:spPr>
            <a:xfrm>
              <a:off x="2695802" y="2888001"/>
              <a:ext cx="773921" cy="408623"/>
            </a:xfrm>
            <a:prstGeom prst="roundRect">
              <a:avLst/>
            </a:prstGeom>
            <a:ln w="57150">
              <a:solidFill>
                <a:srgbClr val="00B0F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800">
                  <a:latin typeface="#9Slide03 AllRoundGothic" panose="020B0703020202020104" pitchFamily="34" charset="0"/>
                </a:rPr>
                <a:t>Tổ 1</a:t>
              </a:r>
            </a:p>
          </p:txBody>
        </p:sp>
      </p:grpSp>
      <p:grpSp>
        <p:nvGrpSpPr>
          <p:cNvPr id="46" name="Group 45">
            <a:extLst>
              <a:ext uri="{FF2B5EF4-FFF2-40B4-BE49-F238E27FC236}">
                <a16:creationId xmlns:a16="http://schemas.microsoft.com/office/drawing/2014/main" id="{6C924563-70BF-465A-9359-4B6D2C515667}"/>
              </a:ext>
            </a:extLst>
          </p:cNvPr>
          <p:cNvGrpSpPr/>
          <p:nvPr/>
        </p:nvGrpSpPr>
        <p:grpSpPr>
          <a:xfrm>
            <a:off x="914266" y="3462637"/>
            <a:ext cx="3891648" cy="2089486"/>
            <a:chOff x="1096114" y="3462637"/>
            <a:chExt cx="3891648" cy="2089486"/>
          </a:xfrm>
        </p:grpSpPr>
        <p:sp>
          <p:nvSpPr>
            <p:cNvPr id="18" name="Rectangle: Rounded Corners 17">
              <a:extLst>
                <a:ext uri="{FF2B5EF4-FFF2-40B4-BE49-F238E27FC236}">
                  <a16:creationId xmlns:a16="http://schemas.microsoft.com/office/drawing/2014/main" id="{B390275D-7B8B-483F-80D0-E340AB0810D5}"/>
                </a:ext>
              </a:extLst>
            </p:cNvPr>
            <p:cNvSpPr/>
            <p:nvPr/>
          </p:nvSpPr>
          <p:spPr>
            <a:xfrm>
              <a:off x="1177762" y="3462637"/>
              <a:ext cx="3810000" cy="1918792"/>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BCE9B3E-90F8-4E4D-94B2-10762ADA4657}"/>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5375" t="56780" r="47444" b="5753"/>
            <a:stretch/>
          </p:blipFill>
          <p:spPr>
            <a:xfrm>
              <a:off x="1853785" y="3742569"/>
              <a:ext cx="2274359" cy="1702254"/>
            </a:xfrm>
            <a:prstGeom prst="rect">
              <a:avLst/>
            </a:prstGeom>
          </p:spPr>
        </p:pic>
        <p:pic>
          <p:nvPicPr>
            <p:cNvPr id="11" name="Picture 10">
              <a:extLst>
                <a:ext uri="{FF2B5EF4-FFF2-40B4-BE49-F238E27FC236}">
                  <a16:creationId xmlns:a16="http://schemas.microsoft.com/office/drawing/2014/main" id="{9B1038D3-15B8-45A4-B4E8-E9F1FEC0566B}"/>
                </a:ext>
              </a:extLst>
            </p:cNvPr>
            <p:cNvPicPr>
              <a:picLocks noChangeAspect="1"/>
            </p:cNvPicPr>
            <p:nvPr/>
          </p:nvPicPr>
          <p:blipFill rotWithShape="1">
            <a:blip r:embed="rId10">
              <a:clrChange>
                <a:clrFrom>
                  <a:srgbClr val="FEFEFC"/>
                </a:clrFrom>
                <a:clrTo>
                  <a:srgbClr val="FEFEFC">
                    <a:alpha val="0"/>
                  </a:srgbClr>
                </a:clrTo>
              </a:clrChange>
              <a:extLst>
                <a:ext uri="{28A0092B-C50C-407E-A947-70E740481C1C}">
                  <a14:useLocalDpi xmlns:a14="http://schemas.microsoft.com/office/drawing/2010/main" val="0"/>
                </a:ext>
              </a:extLst>
            </a:blip>
            <a:srcRect l="52245" t="33999" r="16667" b="46369"/>
            <a:stretch/>
          </p:blipFill>
          <p:spPr>
            <a:xfrm rot="2475100">
              <a:off x="3757983" y="3607460"/>
              <a:ext cx="1117179" cy="705460"/>
            </a:xfrm>
            <a:prstGeom prst="rect">
              <a:avLst/>
            </a:prstGeom>
          </p:spPr>
        </p:pic>
        <p:pic>
          <p:nvPicPr>
            <p:cNvPr id="13" name="Picture 12">
              <a:extLst>
                <a:ext uri="{FF2B5EF4-FFF2-40B4-BE49-F238E27FC236}">
                  <a16:creationId xmlns:a16="http://schemas.microsoft.com/office/drawing/2014/main" id="{7C74C575-ADD6-464F-A150-B0BB8D6D23C1}"/>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36978" t="-2531" r="57046" b="43569"/>
            <a:stretch/>
          </p:blipFill>
          <p:spPr>
            <a:xfrm rot="14425421">
              <a:off x="1992415" y="3201562"/>
              <a:ext cx="407310" cy="2199912"/>
            </a:xfrm>
            <a:prstGeom prst="rect">
              <a:avLst/>
            </a:prstGeom>
          </p:spPr>
        </p:pic>
        <p:sp>
          <p:nvSpPr>
            <p:cNvPr id="47" name="TextBox 46">
              <a:extLst>
                <a:ext uri="{FF2B5EF4-FFF2-40B4-BE49-F238E27FC236}">
                  <a16:creationId xmlns:a16="http://schemas.microsoft.com/office/drawing/2014/main" id="{361B8C79-E57B-4AB3-988A-A0B7A09029E4}"/>
                </a:ext>
              </a:extLst>
            </p:cNvPr>
            <p:cNvSpPr txBox="1"/>
            <p:nvPr/>
          </p:nvSpPr>
          <p:spPr>
            <a:xfrm>
              <a:off x="2741519" y="5143500"/>
              <a:ext cx="773921" cy="408623"/>
            </a:xfrm>
            <a:prstGeom prst="round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800">
                  <a:latin typeface="#9Slide03 AllRoundGothic" panose="020B0703020202020104" pitchFamily="34" charset="0"/>
                </a:rPr>
                <a:t>Tổ 3</a:t>
              </a:r>
            </a:p>
          </p:txBody>
        </p:sp>
      </p:grpSp>
      <p:grpSp>
        <p:nvGrpSpPr>
          <p:cNvPr id="50" name="Group 49">
            <a:extLst>
              <a:ext uri="{FF2B5EF4-FFF2-40B4-BE49-F238E27FC236}">
                <a16:creationId xmlns:a16="http://schemas.microsoft.com/office/drawing/2014/main" id="{4ABCB596-CBF9-46CE-8DDA-124BABF42A5B}"/>
              </a:ext>
            </a:extLst>
          </p:cNvPr>
          <p:cNvGrpSpPr/>
          <p:nvPr/>
        </p:nvGrpSpPr>
        <p:grpSpPr>
          <a:xfrm>
            <a:off x="5349134" y="3239470"/>
            <a:ext cx="3845666" cy="2361230"/>
            <a:chOff x="5530982" y="3143968"/>
            <a:chExt cx="3845666" cy="2361230"/>
          </a:xfrm>
        </p:grpSpPr>
        <p:sp>
          <p:nvSpPr>
            <p:cNvPr id="19" name="Rectangle: Rounded Corners 18">
              <a:extLst>
                <a:ext uri="{FF2B5EF4-FFF2-40B4-BE49-F238E27FC236}">
                  <a16:creationId xmlns:a16="http://schemas.microsoft.com/office/drawing/2014/main" id="{038CB749-4226-4D37-9975-67F4E0FA3353}"/>
                </a:ext>
              </a:extLst>
            </p:cNvPr>
            <p:cNvSpPr/>
            <p:nvPr/>
          </p:nvSpPr>
          <p:spPr>
            <a:xfrm>
              <a:off x="5530982" y="3367135"/>
              <a:ext cx="3810000" cy="1918792"/>
            </a:xfrm>
            <a:prstGeom prst="roundRect">
              <a:avLst/>
            </a:prstGeom>
            <a:solidFill>
              <a:schemeClr val="bg1"/>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B5B4CF7A-A791-4BB1-A0F4-97CD2E15FACA}"/>
                </a:ext>
              </a:extLst>
            </p:cNvPr>
            <p:cNvPicPr>
              <a:picLocks noChangeAspect="1"/>
            </p:cNvPicPr>
            <p:nvPr/>
          </p:nvPicPr>
          <p:blipFill rotWithShape="1">
            <a:blip r:embed="rId12">
              <a:clrChange>
                <a:clrFrom>
                  <a:srgbClr val="FEFEFE"/>
                </a:clrFrom>
                <a:clrTo>
                  <a:srgbClr val="FEFEFE">
                    <a:alpha val="0"/>
                  </a:srgbClr>
                </a:clrTo>
              </a:clrChange>
              <a:extLst>
                <a:ext uri="{28A0092B-C50C-407E-A947-70E740481C1C}">
                  <a14:useLocalDpi xmlns:a14="http://schemas.microsoft.com/office/drawing/2010/main" val="0"/>
                </a:ext>
              </a:extLst>
            </a:blip>
            <a:srcRect l="2297" t="32341" r="65259" b="42517"/>
            <a:stretch/>
          </p:blipFill>
          <p:spPr>
            <a:xfrm>
              <a:off x="7442200" y="4248612"/>
              <a:ext cx="1934448" cy="1070448"/>
            </a:xfrm>
            <a:prstGeom prst="rect">
              <a:avLst/>
            </a:prstGeom>
          </p:spPr>
        </p:pic>
        <p:pic>
          <p:nvPicPr>
            <p:cNvPr id="36" name="Picture 35">
              <a:extLst>
                <a:ext uri="{FF2B5EF4-FFF2-40B4-BE49-F238E27FC236}">
                  <a16:creationId xmlns:a16="http://schemas.microsoft.com/office/drawing/2014/main" id="{FBC93D9D-5FCF-4FB7-9564-AF01C7A51672}"/>
                </a:ext>
              </a:extLst>
            </p:cNvPr>
            <p:cNvPicPr>
              <a:picLocks noChangeAspect="1"/>
            </p:cNvPicPr>
            <p:nvPr/>
          </p:nvPicPr>
          <p:blipFill rotWithShape="1">
            <a:blip r:embed="rId13">
              <a:clrChange>
                <a:clrFrom>
                  <a:srgbClr val="FEFEFE"/>
                </a:clrFrom>
                <a:clrTo>
                  <a:srgbClr val="FEFEFE">
                    <a:alpha val="0"/>
                  </a:srgbClr>
                </a:clrTo>
              </a:clrChange>
              <a:extLst>
                <a:ext uri="{28A0092B-C50C-407E-A947-70E740481C1C}">
                  <a14:useLocalDpi xmlns:a14="http://schemas.microsoft.com/office/drawing/2010/main" val="0"/>
                </a:ext>
              </a:extLst>
            </a:blip>
            <a:srcRect l="78571" t="25120" r="2692" b="51749"/>
            <a:stretch/>
          </p:blipFill>
          <p:spPr>
            <a:xfrm>
              <a:off x="5659176" y="4061319"/>
              <a:ext cx="1117203" cy="1229401"/>
            </a:xfrm>
            <a:prstGeom prst="rect">
              <a:avLst/>
            </a:prstGeom>
          </p:spPr>
        </p:pic>
        <p:pic>
          <p:nvPicPr>
            <p:cNvPr id="38" name="Picture 37">
              <a:extLst>
                <a:ext uri="{FF2B5EF4-FFF2-40B4-BE49-F238E27FC236}">
                  <a16:creationId xmlns:a16="http://schemas.microsoft.com/office/drawing/2014/main" id="{5D38D3A4-434D-4D0F-95FC-9456C9070A4C}"/>
                </a:ext>
              </a:extLst>
            </p:cNvPr>
            <p:cNvPicPr>
              <a:picLocks noChangeAspect="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39398" t="24506" r="33396" b="46308"/>
            <a:stretch/>
          </p:blipFill>
          <p:spPr>
            <a:xfrm>
              <a:off x="6651284" y="3143968"/>
              <a:ext cx="1396571" cy="1498169"/>
            </a:xfrm>
            <a:prstGeom prst="rect">
              <a:avLst/>
            </a:prstGeom>
          </p:spPr>
        </p:pic>
        <p:sp>
          <p:nvSpPr>
            <p:cNvPr id="48" name="TextBox 47">
              <a:extLst>
                <a:ext uri="{FF2B5EF4-FFF2-40B4-BE49-F238E27FC236}">
                  <a16:creationId xmlns:a16="http://schemas.microsoft.com/office/drawing/2014/main" id="{692B883D-B67B-43CE-B867-AA7952DD2B98}"/>
                </a:ext>
              </a:extLst>
            </p:cNvPr>
            <p:cNvSpPr txBox="1"/>
            <p:nvPr/>
          </p:nvSpPr>
          <p:spPr>
            <a:xfrm>
              <a:off x="7103773" y="5096575"/>
              <a:ext cx="773921" cy="408623"/>
            </a:xfrm>
            <a:prstGeom prst="roundRect">
              <a:avLst/>
            </a:prstGeom>
            <a:ln w="57150">
              <a:solidFill>
                <a:schemeClr val="accent3">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800">
                  <a:latin typeface="#9Slide03 AllRoundGothic" panose="020B0703020202020104" pitchFamily="34" charset="0"/>
                </a:rPr>
                <a:t>Tổ 4</a:t>
              </a:r>
            </a:p>
          </p:txBody>
        </p:sp>
      </p:grpSp>
      <p:grpSp>
        <p:nvGrpSpPr>
          <p:cNvPr id="45" name="Group 44">
            <a:extLst>
              <a:ext uri="{FF2B5EF4-FFF2-40B4-BE49-F238E27FC236}">
                <a16:creationId xmlns:a16="http://schemas.microsoft.com/office/drawing/2014/main" id="{B6E298BD-ADBE-4161-B483-165DF8319E8E}"/>
              </a:ext>
            </a:extLst>
          </p:cNvPr>
          <p:cNvGrpSpPr/>
          <p:nvPr/>
        </p:nvGrpSpPr>
        <p:grpSpPr>
          <a:xfrm>
            <a:off x="5355352" y="1257300"/>
            <a:ext cx="3810000" cy="2039323"/>
            <a:chOff x="5537200" y="1257300"/>
            <a:chExt cx="3810000" cy="2039323"/>
          </a:xfrm>
        </p:grpSpPr>
        <p:sp>
          <p:nvSpPr>
            <p:cNvPr id="17" name="Rectangle: Rounded Corners 16">
              <a:extLst>
                <a:ext uri="{FF2B5EF4-FFF2-40B4-BE49-F238E27FC236}">
                  <a16:creationId xmlns:a16="http://schemas.microsoft.com/office/drawing/2014/main" id="{01A320D6-F249-4A01-895C-38B28F8EF3D9}"/>
                </a:ext>
              </a:extLst>
            </p:cNvPr>
            <p:cNvSpPr/>
            <p:nvPr/>
          </p:nvSpPr>
          <p:spPr>
            <a:xfrm>
              <a:off x="5537200" y="1257300"/>
              <a:ext cx="3810000" cy="1918792"/>
            </a:xfrm>
            <a:prstGeom prst="roundRect">
              <a:avLst/>
            </a:prstGeom>
            <a:solidFill>
              <a:schemeClr val="bg1"/>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00C30A7-C665-4E0E-848C-4E0FF1B4434C}"/>
                </a:ext>
              </a:extLst>
            </p:cNvPr>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26000" t="22000" r="58000" b="59935"/>
            <a:stretch/>
          </p:blipFill>
          <p:spPr>
            <a:xfrm rot="19932933">
              <a:off x="5686935" y="1643551"/>
              <a:ext cx="1251625" cy="1413168"/>
            </a:xfrm>
            <a:prstGeom prst="rect">
              <a:avLst/>
            </a:prstGeom>
          </p:spPr>
        </p:pic>
        <p:pic>
          <p:nvPicPr>
            <p:cNvPr id="30" name="Picture 29">
              <a:extLst>
                <a:ext uri="{FF2B5EF4-FFF2-40B4-BE49-F238E27FC236}">
                  <a16:creationId xmlns:a16="http://schemas.microsoft.com/office/drawing/2014/main" id="{492866B4-5D09-464D-AFDA-9A744A4F024D}"/>
                </a:ext>
              </a:extLst>
            </p:cNvPr>
            <p:cNvPicPr>
              <a:picLocks noChangeAspect="1"/>
            </p:cNvPicPr>
            <p:nvPr/>
          </p:nvPicPr>
          <p:blipFill rotWithShape="1">
            <a:blip r:embed="rId16">
              <a:clrChange>
                <a:clrFrom>
                  <a:srgbClr val="FEFEFE"/>
                </a:clrFrom>
                <a:clrTo>
                  <a:srgbClr val="FEFEFE">
                    <a:alpha val="0"/>
                  </a:srgbClr>
                </a:clrTo>
              </a:clrChange>
              <a:extLst>
                <a:ext uri="{28A0092B-C50C-407E-A947-70E740481C1C}">
                  <a14:useLocalDpi xmlns:a14="http://schemas.microsoft.com/office/drawing/2010/main" val="0"/>
                </a:ext>
              </a:extLst>
            </a:blip>
            <a:srcRect l="5439" t="68796" r="67733" b="2662"/>
            <a:stretch/>
          </p:blipFill>
          <p:spPr>
            <a:xfrm rot="2037260">
              <a:off x="8178464" y="1766372"/>
              <a:ext cx="1155619" cy="1229401"/>
            </a:xfrm>
            <a:prstGeom prst="rect">
              <a:avLst/>
            </a:prstGeom>
          </p:spPr>
        </p:pic>
        <p:pic>
          <p:nvPicPr>
            <p:cNvPr id="32" name="Picture 31">
              <a:extLst>
                <a:ext uri="{FF2B5EF4-FFF2-40B4-BE49-F238E27FC236}">
                  <a16:creationId xmlns:a16="http://schemas.microsoft.com/office/drawing/2014/main" id="{4FD5CF2D-A564-434B-AF7F-7576F4911483}"/>
                </a:ext>
              </a:extLst>
            </p:cNvPr>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1" t="51317" r="45910" b="11070"/>
            <a:stretch/>
          </p:blipFill>
          <p:spPr>
            <a:xfrm>
              <a:off x="6525747" y="1306996"/>
              <a:ext cx="1958198" cy="1361654"/>
            </a:xfrm>
            <a:prstGeom prst="rect">
              <a:avLst/>
            </a:prstGeom>
          </p:spPr>
        </p:pic>
        <p:sp>
          <p:nvSpPr>
            <p:cNvPr id="49" name="TextBox 48">
              <a:extLst>
                <a:ext uri="{FF2B5EF4-FFF2-40B4-BE49-F238E27FC236}">
                  <a16:creationId xmlns:a16="http://schemas.microsoft.com/office/drawing/2014/main" id="{6FD42CF5-E6B0-422D-960B-92D029FB0097}"/>
                </a:ext>
              </a:extLst>
            </p:cNvPr>
            <p:cNvSpPr txBox="1"/>
            <p:nvPr/>
          </p:nvSpPr>
          <p:spPr>
            <a:xfrm>
              <a:off x="7117885" y="2888000"/>
              <a:ext cx="773921" cy="408623"/>
            </a:xfrm>
            <a:prstGeom prst="round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800">
                  <a:latin typeface="#9Slide03 AllRoundGothic" panose="020B0703020202020104" pitchFamily="34" charset="0"/>
                </a:rPr>
                <a:t>Tổ 2</a:t>
              </a:r>
            </a:p>
          </p:txBody>
        </p:sp>
      </p:grpSp>
    </p:spTree>
    <p:extLst>
      <p:ext uri="{BB962C8B-B14F-4D97-AF65-F5344CB8AC3E}">
        <p14:creationId xmlns:p14="http://schemas.microsoft.com/office/powerpoint/2010/main" val="342233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F69A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72F19E-6C9A-4348-BFEB-034F828AC1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84562" y="-70669"/>
            <a:ext cx="11647538" cy="5823769"/>
          </a:xfrm>
          <a:prstGeom prst="rect">
            <a:avLst/>
          </a:prstGeom>
        </p:spPr>
      </p:pic>
      <p:sp>
        <p:nvSpPr>
          <p:cNvPr id="23" name="TextBox 22">
            <a:extLst>
              <a:ext uri="{FF2B5EF4-FFF2-40B4-BE49-F238E27FC236}">
                <a16:creationId xmlns:a16="http://schemas.microsoft.com/office/drawing/2014/main" id="{2F044A6E-0A7F-413A-A97E-4630E7F6C9B9}"/>
              </a:ext>
            </a:extLst>
          </p:cNvPr>
          <p:cNvSpPr txBox="1"/>
          <p:nvPr/>
        </p:nvSpPr>
        <p:spPr>
          <a:xfrm>
            <a:off x="676344" y="800100"/>
            <a:ext cx="8807312" cy="307777"/>
          </a:xfrm>
          <a:prstGeom prst="rect">
            <a:avLst/>
          </a:prstGeom>
          <a:noFill/>
        </p:spPr>
        <p:txBody>
          <a:bodyPr wrap="square" lIns="0" tIns="0" rIns="0" bIns="0" rtlCol="0" anchor="t">
            <a:spAutoFit/>
          </a:bodyPr>
          <a:lstStyle/>
          <a:p>
            <a:pPr algn="ctr">
              <a:spcBef>
                <a:spcPct val="0"/>
              </a:spcBef>
            </a:pPr>
            <a:r>
              <a:rPr lang="vi-VN" sz="2000" b="1">
                <a:latin typeface="#9Slide03 AllRoundGothic" panose="020B0703020202020104" pitchFamily="34" charset="0"/>
                <a:cs typeface="Times New Roman" panose="02020603050405020304" pitchFamily="18" charset="0"/>
              </a:rPr>
              <a:t>2. Kết nối bài học</a:t>
            </a:r>
          </a:p>
        </p:txBody>
      </p:sp>
      <p:grpSp>
        <p:nvGrpSpPr>
          <p:cNvPr id="24" name="Group 23">
            <a:extLst>
              <a:ext uri="{FF2B5EF4-FFF2-40B4-BE49-F238E27FC236}">
                <a16:creationId xmlns:a16="http://schemas.microsoft.com/office/drawing/2014/main" id="{0952743C-7A12-4186-BCFD-BEF2F16F40E3}"/>
              </a:ext>
            </a:extLst>
          </p:cNvPr>
          <p:cNvGrpSpPr/>
          <p:nvPr/>
        </p:nvGrpSpPr>
        <p:grpSpPr>
          <a:xfrm>
            <a:off x="389072" y="122946"/>
            <a:ext cx="9381856" cy="615643"/>
            <a:chOff x="808296" y="180343"/>
            <a:chExt cx="7683856" cy="742114"/>
          </a:xfrm>
          <a:solidFill>
            <a:srgbClr val="5C2220"/>
          </a:solidFill>
        </p:grpSpPr>
        <p:sp>
          <p:nvSpPr>
            <p:cNvPr id="25" name="Rectangle: Rounded Corners 24">
              <a:extLst>
                <a:ext uri="{FF2B5EF4-FFF2-40B4-BE49-F238E27FC236}">
                  <a16:creationId xmlns:a16="http://schemas.microsoft.com/office/drawing/2014/main" id="{50824E82-54AB-4A05-8A62-1611AF2E2C2D}"/>
                </a:ext>
              </a:extLst>
            </p:cNvPr>
            <p:cNvSpPr/>
            <p:nvPr/>
          </p:nvSpPr>
          <p:spPr>
            <a:xfrm>
              <a:off x="808296" y="180343"/>
              <a:ext cx="7683856" cy="742114"/>
            </a:xfrm>
            <a:prstGeom prst="roundRect">
              <a:avLst>
                <a:gd name="adj" fmla="val 50000"/>
              </a:avLst>
            </a:prstGeom>
            <a:grp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9Slide03 AllRoundGothic" panose="020B0703020202020104" pitchFamily="34" charset="0"/>
              </a:endParaRPr>
            </a:p>
          </p:txBody>
        </p:sp>
        <p:sp>
          <p:nvSpPr>
            <p:cNvPr id="28" name="TextBox 27">
              <a:extLst>
                <a:ext uri="{FF2B5EF4-FFF2-40B4-BE49-F238E27FC236}">
                  <a16:creationId xmlns:a16="http://schemas.microsoft.com/office/drawing/2014/main" id="{1DD05395-A03E-4E03-8CC3-C455DF0C1E73}"/>
                </a:ext>
              </a:extLst>
            </p:cNvPr>
            <p:cNvSpPr txBox="1"/>
            <p:nvPr/>
          </p:nvSpPr>
          <p:spPr>
            <a:xfrm>
              <a:off x="988900" y="236312"/>
              <a:ext cx="7405849" cy="556504"/>
            </a:xfrm>
            <a:prstGeom prst="rect">
              <a:avLst/>
            </a:prstGeom>
            <a:grpFill/>
          </p:spPr>
          <p:txBody>
            <a:bodyPr wrap="square" rtlCol="0">
              <a:spAutoFit/>
            </a:bodyPr>
            <a:lstStyle/>
            <a:p>
              <a:pPr algn="ctr">
                <a:tabLst>
                  <a:tab pos="236538" algn="l"/>
                  <a:tab pos="1317625" algn="ctr"/>
                </a:tabLst>
              </a:pPr>
              <a:r>
                <a:rPr lang="vi-VN" sz="2400" b="1">
                  <a:solidFill>
                    <a:schemeClr val="bg1"/>
                  </a:solidFill>
                  <a:latin typeface="#9Slide03 AllRoundGothic" panose="020B0703020202020104" pitchFamily="34" charset="0"/>
                  <a:ea typeface="Arial" panose="020B0604020202020204" pitchFamily="34" charset="0"/>
                  <a:cs typeface="Times New Roman" panose="02020603050405020304" pitchFamily="18" charset="0"/>
                </a:rPr>
                <a:t>Hoạt động 1: Tổ chức trò chơi – Tam Sao Thất Bản</a:t>
              </a:r>
            </a:p>
          </p:txBody>
        </p:sp>
      </p:grpSp>
      <p:sp>
        <p:nvSpPr>
          <p:cNvPr id="9" name="TextBox 8">
            <a:extLst>
              <a:ext uri="{FF2B5EF4-FFF2-40B4-BE49-F238E27FC236}">
                <a16:creationId xmlns:a16="http://schemas.microsoft.com/office/drawing/2014/main" id="{7323D456-2134-43F1-BE22-5B357237DA3F}"/>
              </a:ext>
            </a:extLst>
          </p:cNvPr>
          <p:cNvSpPr txBox="1"/>
          <p:nvPr/>
        </p:nvSpPr>
        <p:spPr>
          <a:xfrm>
            <a:off x="135551" y="1371015"/>
            <a:ext cx="8807312" cy="3779758"/>
          </a:xfrm>
          <a:prstGeom prst="roundRect">
            <a:avLst/>
          </a:prstGeom>
          <a:solidFill>
            <a:schemeClr val="accent1">
              <a:lumMod val="75000"/>
            </a:schemeClr>
          </a:solidFill>
          <a:ln w="57150">
            <a:solidFill>
              <a:schemeClr val="bg1"/>
            </a:solidFill>
          </a:ln>
        </p:spPr>
        <p:txBody>
          <a:bodyPr wrap="square" rtlCol="0">
            <a:spAutoFit/>
          </a:bodyPr>
          <a:lstStyle/>
          <a:p>
            <a:pPr algn="just"/>
            <a:r>
              <a:rPr lang="vi-VN" sz="1800">
                <a:solidFill>
                  <a:schemeClr val="bg1"/>
                </a:solidFill>
                <a:latin typeface="#9Slide03 AllRoundGothic" panose="020B0703020202020104" pitchFamily="34" charset="0"/>
              </a:rPr>
              <a:t>Qua trò chơi “Tam Sao Thất Bản” vừa xong các bạn có thấy rằng</a:t>
            </a:r>
            <a:r>
              <a:rPr lang="vi-VN" sz="1800">
                <a:solidFill>
                  <a:srgbClr val="FFFF00"/>
                </a:solidFill>
                <a:latin typeface="#9Slide03 AllRoundGothic" panose="020B0703020202020104" pitchFamily="34" charset="0"/>
              </a:rPr>
              <a:t>: Cùng một nội dung (hình ảnh) nhưng khi được truyền qua người này người kia, thông tin đó có thể đã bị méo mó, biến dạng, không còn khớp với nguồn tin ban đầu </a:t>
            </a:r>
            <a:r>
              <a:rPr lang="vi-VN" sz="1800">
                <a:solidFill>
                  <a:schemeClr val="bg1"/>
                </a:solidFill>
                <a:latin typeface="#9Slide03 AllRoundGothic" panose="020B0703020202020104" pitchFamily="34" charset="0"/>
              </a:rPr>
              <a:t>đúng không nào? Bên cạnh đó, thành viên cuối cùng của tổ phải thật khéo léo để chắt lọc thông tin trước khi đưa ra quyết định cuối cùng.  </a:t>
            </a:r>
          </a:p>
          <a:p>
            <a:pPr algn="just"/>
            <a:r>
              <a:rPr lang="vi-VN" sz="1800">
                <a:solidFill>
                  <a:schemeClr val="bg1"/>
                </a:solidFill>
                <a:latin typeface="#9Slide03 AllRoundGothic" panose="020B0703020202020104" pitchFamily="34" charset="0"/>
              </a:rPr>
              <a:t>	Các bạn thân mến! kỹ năng sàng lọc thông tin trong trò chơi “Tam Sao Thất Bản” cũng giống như khi các bạn sử dụng mạng internet để tìm kiếm các thông tin phục vụ cho học tập. Giữa vô vàn các nguồn thông tin trên mạng xã hội ngày nay, thông tin nào là thông tin tốt? trang web nào là trang web an toàn để chúng ta chọn lựa và yên tâm học tập thì ngay sau đây thầy mời cả lớp chúng ta bước vào nội dung bài học ngày hôm nay với chủ đề: </a:t>
            </a:r>
            <a:r>
              <a:rPr lang="vi-VN" sz="1800">
                <a:solidFill>
                  <a:srgbClr val="FFFF00"/>
                </a:solidFill>
                <a:latin typeface="#9Slide03 AllRoundGothic" panose="020B0703020202020104" pitchFamily="34" charset="0"/>
              </a:rPr>
              <a:t>TÌM KIẾM THÔNG TIN ONLINE PHỤC VỤ HỌC TẬP</a:t>
            </a:r>
            <a:r>
              <a:rPr lang="vi-VN" sz="1800">
                <a:solidFill>
                  <a:schemeClr val="bg1"/>
                </a:solidFill>
                <a:latin typeface="#9Slide03 AllRoundGothic" panose="020B0703020202020104" pitchFamily="34" charset="0"/>
              </a:rPr>
              <a:t>. </a:t>
            </a:r>
          </a:p>
        </p:txBody>
      </p:sp>
      <p:pic>
        <p:nvPicPr>
          <p:cNvPr id="5" name="Picture 4">
            <a:extLst>
              <a:ext uri="{FF2B5EF4-FFF2-40B4-BE49-F238E27FC236}">
                <a16:creationId xmlns:a16="http://schemas.microsoft.com/office/drawing/2014/main" id="{21C6AE61-F9D2-4307-B46E-6D746C73FC4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988" b="91420" l="9467" r="89941">
                        <a14:foregroundMark x1="64497" y1="10059" x2="69231" y2="8284"/>
                        <a14:foregroundMark x1="71302" y1="17160" x2="70710" y2="21302"/>
                        <a14:foregroundMark x1="61243" y1="17456" x2="64793" y2="20118"/>
                        <a14:foregroundMark x1="73964" y1="91420" x2="73964" y2="91420"/>
                        <a14:foregroundMark x1="60947" y1="89941" x2="60947" y2="89941"/>
                      </a14:backgroundRemoval>
                    </a14:imgEffect>
                  </a14:imgLayer>
                </a14:imgProps>
              </a:ext>
              <a:ext uri="{28A0092B-C50C-407E-A947-70E740481C1C}">
                <a14:useLocalDpi xmlns:a14="http://schemas.microsoft.com/office/drawing/2010/main" val="0"/>
              </a:ext>
            </a:extLst>
          </a:blip>
          <a:stretch>
            <a:fillRect/>
          </a:stretch>
        </p:blipFill>
        <p:spPr>
          <a:xfrm>
            <a:off x="6661150" y="1847850"/>
            <a:ext cx="4057650" cy="4057650"/>
          </a:xfrm>
          <a:prstGeom prst="rect">
            <a:avLst/>
          </a:prstGeom>
        </p:spPr>
      </p:pic>
    </p:spTree>
    <p:extLst>
      <p:ext uri="{BB962C8B-B14F-4D97-AF65-F5344CB8AC3E}">
        <p14:creationId xmlns:p14="http://schemas.microsoft.com/office/powerpoint/2010/main" val="316925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959613-D354-465A-83E1-776BF8CDC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7623"/>
            <a:ext cx="10160000" cy="6767923"/>
          </a:xfrm>
          <a:prstGeom prst="rect">
            <a:avLst/>
          </a:prstGeom>
        </p:spPr>
      </p:pic>
      <p:sp>
        <p:nvSpPr>
          <p:cNvPr id="67" name="Rectangle: Rounded Corners 66">
            <a:extLst>
              <a:ext uri="{FF2B5EF4-FFF2-40B4-BE49-F238E27FC236}">
                <a16:creationId xmlns:a16="http://schemas.microsoft.com/office/drawing/2014/main" id="{44A76370-DF5F-4B0D-9507-6D2A62F853D5}"/>
              </a:ext>
            </a:extLst>
          </p:cNvPr>
          <p:cNvSpPr/>
          <p:nvPr/>
        </p:nvSpPr>
        <p:spPr>
          <a:xfrm>
            <a:off x="584200" y="3924300"/>
            <a:ext cx="9094584" cy="1571898"/>
          </a:xfrm>
          <a:prstGeom prst="roundRect">
            <a:avLst>
              <a:gd name="adj" fmla="val 17393"/>
            </a:avLst>
          </a:prstGeom>
          <a:solidFill>
            <a:srgbClr val="0070C0">
              <a:alpha val="70000"/>
            </a:srgbClr>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latin typeface="#9Slide03 AllRoundGothic" panose="020B0703020202020104" pitchFamily="34" charset="0"/>
              </a:rPr>
              <a:t>CÂU </a:t>
            </a:r>
            <a:r>
              <a:rPr lang="vi-VN" sz="1800">
                <a:solidFill>
                  <a:schemeClr val="bg1"/>
                </a:solidFill>
                <a:latin typeface="#9Slide03 AllRoundGothic" panose="020B0703020202020104" pitchFamily="34" charset="0"/>
              </a:rPr>
              <a:t>H</a:t>
            </a:r>
            <a:r>
              <a:rPr lang="en-US" sz="1800">
                <a:solidFill>
                  <a:schemeClr val="bg1"/>
                </a:solidFill>
                <a:latin typeface="#9Slide03 AllRoundGothic" panose="020B0703020202020104" pitchFamily="34" charset="0"/>
              </a:rPr>
              <a:t>ỎI</a:t>
            </a:r>
          </a:p>
          <a:p>
            <a:pPr algn="just"/>
            <a:r>
              <a:rPr lang="vi-VN" sz="1800">
                <a:solidFill>
                  <a:schemeClr val="bg1"/>
                </a:solidFill>
                <a:latin typeface="#9Slide03 AllRoundGothic" panose="020B0703020202020104" pitchFamily="34" charset="0"/>
              </a:rPr>
              <a:t>+ Các ứng dụng/trang web trên mang lại điều gì cho chúng ta?</a:t>
            </a:r>
          </a:p>
          <a:p>
            <a:pPr algn="just"/>
            <a:r>
              <a:rPr lang="vi-VN" sz="1800">
                <a:solidFill>
                  <a:schemeClr val="bg1"/>
                </a:solidFill>
                <a:latin typeface="#9Slide03 AllRoundGothic" panose="020B0703020202020104" pitchFamily="34" charset="0"/>
              </a:rPr>
              <a:t>+ Con thường sử dụng ứng dụng</a:t>
            </a:r>
            <a:r>
              <a:rPr lang="en-US" sz="1800">
                <a:solidFill>
                  <a:schemeClr val="bg1"/>
                </a:solidFill>
                <a:latin typeface="#9Slide03 AllRoundGothic" panose="020B0703020202020104" pitchFamily="34" charset="0"/>
              </a:rPr>
              <a:t>, </a:t>
            </a:r>
            <a:r>
              <a:rPr lang="vi-VN" sz="1800">
                <a:solidFill>
                  <a:schemeClr val="bg1"/>
                </a:solidFill>
                <a:latin typeface="#9Slide03 AllRoundGothic" panose="020B0703020202020104" pitchFamily="34" charset="0"/>
              </a:rPr>
              <a:t>trang web nào ở trên để tìm kiếm thông tin?</a:t>
            </a:r>
          </a:p>
          <a:p>
            <a:pPr algn="just"/>
            <a:r>
              <a:rPr lang="vi-VN" sz="1800">
                <a:solidFill>
                  <a:schemeClr val="bg1"/>
                </a:solidFill>
                <a:latin typeface="#9Slide03 AllRoundGothic" panose="020B0703020202020104" pitchFamily="34" charset="0"/>
              </a:rPr>
              <a:t>+ Ngoài những ứng dụng và trang web trên thì con còn sử dụng những ứng dụng hay trang web nào khác để tìm kiếm thông tin phục vụ học tập?</a:t>
            </a:r>
          </a:p>
        </p:txBody>
      </p:sp>
      <p:sp>
        <p:nvSpPr>
          <p:cNvPr id="15" name="TextBox 14">
            <a:extLst>
              <a:ext uri="{FF2B5EF4-FFF2-40B4-BE49-F238E27FC236}">
                <a16:creationId xmlns:a16="http://schemas.microsoft.com/office/drawing/2014/main" id="{395ACEAA-99FB-45F6-9762-1F54DB969CC3}"/>
              </a:ext>
            </a:extLst>
          </p:cNvPr>
          <p:cNvSpPr txBox="1"/>
          <p:nvPr/>
        </p:nvSpPr>
        <p:spPr>
          <a:xfrm>
            <a:off x="676344" y="949523"/>
            <a:ext cx="8807312" cy="307777"/>
          </a:xfrm>
          <a:prstGeom prst="rect">
            <a:avLst/>
          </a:prstGeom>
          <a:noFill/>
        </p:spPr>
        <p:txBody>
          <a:bodyPr wrap="square" lIns="0" tIns="0" rIns="0" bIns="0" rtlCol="0" anchor="t">
            <a:spAutoFit/>
          </a:bodyPr>
          <a:lstStyle/>
          <a:p>
            <a:pPr algn="ctr">
              <a:spcBef>
                <a:spcPct val="0"/>
              </a:spcBef>
            </a:pPr>
            <a:r>
              <a:rPr lang="vi-VN" sz="2000" b="1">
                <a:latin typeface="#9Slide03 AllRoundGothic" panose="020B0703020202020104" pitchFamily="34" charset="0"/>
                <a:cs typeface="Times New Roman" panose="02020603050405020304" pitchFamily="18" charset="0"/>
              </a:rPr>
              <a:t>1. Chiếu hình ảnh một số ứng dụng/web công nghệ quen thuộc </a:t>
            </a:r>
          </a:p>
        </p:txBody>
      </p:sp>
      <p:sp>
        <p:nvSpPr>
          <p:cNvPr id="17" name="Rectangle: Rounded Corners 16">
            <a:extLst>
              <a:ext uri="{FF2B5EF4-FFF2-40B4-BE49-F238E27FC236}">
                <a16:creationId xmlns:a16="http://schemas.microsoft.com/office/drawing/2014/main" id="{E04A2F1A-4CB0-43AE-994C-984633DA800E}"/>
              </a:ext>
            </a:extLst>
          </p:cNvPr>
          <p:cNvSpPr/>
          <p:nvPr/>
        </p:nvSpPr>
        <p:spPr>
          <a:xfrm>
            <a:off x="389072" y="122946"/>
            <a:ext cx="9381856" cy="773544"/>
          </a:xfrm>
          <a:prstGeom prst="roundRect">
            <a:avLst>
              <a:gd name="adj" fmla="val 50000"/>
            </a:avLst>
          </a:prstGeom>
          <a:solidFill>
            <a:srgbClr val="2E5393"/>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9Slide03 AllRoundGothic" panose="020B0703020202020104" pitchFamily="34" charset="0"/>
              </a:rPr>
              <a:t>Hoạt động 2: Tìm hiểu một số ứng dụng công nghệ, trang web để tìm kiếm thông tin online phục vụ học tập</a:t>
            </a:r>
          </a:p>
        </p:txBody>
      </p:sp>
      <p:grpSp>
        <p:nvGrpSpPr>
          <p:cNvPr id="21" name="Group 20">
            <a:extLst>
              <a:ext uri="{FF2B5EF4-FFF2-40B4-BE49-F238E27FC236}">
                <a16:creationId xmlns:a16="http://schemas.microsoft.com/office/drawing/2014/main" id="{AC7F1C5E-8A4E-4C69-8BC7-58471C04C36A}"/>
              </a:ext>
            </a:extLst>
          </p:cNvPr>
          <p:cNvGrpSpPr/>
          <p:nvPr/>
        </p:nvGrpSpPr>
        <p:grpSpPr>
          <a:xfrm>
            <a:off x="3135700" y="2966396"/>
            <a:ext cx="1715319" cy="655631"/>
            <a:chOff x="3875086" y="1562100"/>
            <a:chExt cx="2338741" cy="1187904"/>
          </a:xfrm>
        </p:grpSpPr>
        <p:sp>
          <p:nvSpPr>
            <p:cNvPr id="22" name="Rectangle: Rounded Corners 21">
              <a:extLst>
                <a:ext uri="{FF2B5EF4-FFF2-40B4-BE49-F238E27FC236}">
                  <a16:creationId xmlns:a16="http://schemas.microsoft.com/office/drawing/2014/main" id="{296D71B8-B450-4425-9991-58F45CA8E6C1}"/>
                </a:ext>
              </a:extLst>
            </p:cNvPr>
            <p:cNvSpPr/>
            <p:nvPr/>
          </p:nvSpPr>
          <p:spPr>
            <a:xfrm>
              <a:off x="3875086" y="1562100"/>
              <a:ext cx="2338741" cy="11879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A6F5B3C-CE3D-4E42-94A9-76227646B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202" y="1833222"/>
              <a:ext cx="2078574" cy="727501"/>
            </a:xfrm>
            <a:prstGeom prst="rect">
              <a:avLst/>
            </a:prstGeom>
          </p:spPr>
        </p:pic>
      </p:grpSp>
      <p:grpSp>
        <p:nvGrpSpPr>
          <p:cNvPr id="20" name="Group 19">
            <a:extLst>
              <a:ext uri="{FF2B5EF4-FFF2-40B4-BE49-F238E27FC236}">
                <a16:creationId xmlns:a16="http://schemas.microsoft.com/office/drawing/2014/main" id="{B300C656-9A77-48B3-86C8-918DBF31B032}"/>
              </a:ext>
            </a:extLst>
          </p:cNvPr>
          <p:cNvGrpSpPr/>
          <p:nvPr/>
        </p:nvGrpSpPr>
        <p:grpSpPr>
          <a:xfrm>
            <a:off x="3149650" y="1436573"/>
            <a:ext cx="1715319" cy="655631"/>
            <a:chOff x="678598" y="1546078"/>
            <a:chExt cx="2338741" cy="1187904"/>
          </a:xfrm>
        </p:grpSpPr>
        <p:sp>
          <p:nvSpPr>
            <p:cNvPr id="9" name="Rectangle: Rounded Corners 8">
              <a:extLst>
                <a:ext uri="{FF2B5EF4-FFF2-40B4-BE49-F238E27FC236}">
                  <a16:creationId xmlns:a16="http://schemas.microsoft.com/office/drawing/2014/main" id="{B1EB96BC-CD9C-4C54-8FEF-6D0D9A644B06}"/>
                </a:ext>
              </a:extLst>
            </p:cNvPr>
            <p:cNvSpPr/>
            <p:nvPr/>
          </p:nvSpPr>
          <p:spPr>
            <a:xfrm>
              <a:off x="678598" y="1546078"/>
              <a:ext cx="2338741" cy="11879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8904375-2AA5-4C3F-8C2F-2AEC86EBC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70" y="1680943"/>
              <a:ext cx="2095500" cy="1047750"/>
            </a:xfrm>
            <a:prstGeom prst="rect">
              <a:avLst/>
            </a:prstGeom>
          </p:spPr>
        </p:pic>
      </p:grpSp>
      <p:grpSp>
        <p:nvGrpSpPr>
          <p:cNvPr id="27" name="Group 26">
            <a:extLst>
              <a:ext uri="{FF2B5EF4-FFF2-40B4-BE49-F238E27FC236}">
                <a16:creationId xmlns:a16="http://schemas.microsoft.com/office/drawing/2014/main" id="{32390D82-4E0C-4A52-9643-38B6B9CD0150}"/>
              </a:ext>
            </a:extLst>
          </p:cNvPr>
          <p:cNvGrpSpPr/>
          <p:nvPr/>
        </p:nvGrpSpPr>
        <p:grpSpPr>
          <a:xfrm>
            <a:off x="5308600" y="1447154"/>
            <a:ext cx="1742941" cy="655631"/>
            <a:chOff x="7123197" y="1562100"/>
            <a:chExt cx="2376403" cy="1187904"/>
          </a:xfrm>
        </p:grpSpPr>
        <p:sp>
          <p:nvSpPr>
            <p:cNvPr id="23" name="Rectangle: Rounded Corners 22">
              <a:extLst>
                <a:ext uri="{FF2B5EF4-FFF2-40B4-BE49-F238E27FC236}">
                  <a16:creationId xmlns:a16="http://schemas.microsoft.com/office/drawing/2014/main" id="{BDACDFC2-CFEC-4878-AFD3-F8BCD2EE9909}"/>
                </a:ext>
              </a:extLst>
            </p:cNvPr>
            <p:cNvSpPr/>
            <p:nvPr/>
          </p:nvSpPr>
          <p:spPr>
            <a:xfrm>
              <a:off x="7123197" y="1562100"/>
              <a:ext cx="2338741" cy="11879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E90811-F768-4B74-BF44-18F0E0296FFD}"/>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37333" b="37681"/>
            <a:stretch/>
          </p:blipFill>
          <p:spPr>
            <a:xfrm>
              <a:off x="7160859" y="1877403"/>
              <a:ext cx="2338741" cy="584344"/>
            </a:xfrm>
            <a:prstGeom prst="rect">
              <a:avLst/>
            </a:prstGeom>
          </p:spPr>
        </p:pic>
      </p:grpSp>
      <p:grpSp>
        <p:nvGrpSpPr>
          <p:cNvPr id="29" name="Group 28">
            <a:extLst>
              <a:ext uri="{FF2B5EF4-FFF2-40B4-BE49-F238E27FC236}">
                <a16:creationId xmlns:a16="http://schemas.microsoft.com/office/drawing/2014/main" id="{2FCE52DD-4194-4894-9197-D14BC4B97CEA}"/>
              </a:ext>
            </a:extLst>
          </p:cNvPr>
          <p:cNvGrpSpPr/>
          <p:nvPr/>
        </p:nvGrpSpPr>
        <p:grpSpPr>
          <a:xfrm>
            <a:off x="5307692" y="2217769"/>
            <a:ext cx="1715319" cy="655631"/>
            <a:chOff x="3875086" y="2859606"/>
            <a:chExt cx="2338741" cy="1187904"/>
          </a:xfrm>
        </p:grpSpPr>
        <p:sp>
          <p:nvSpPr>
            <p:cNvPr id="24" name="Rectangle: Rounded Corners 23">
              <a:extLst>
                <a:ext uri="{FF2B5EF4-FFF2-40B4-BE49-F238E27FC236}">
                  <a16:creationId xmlns:a16="http://schemas.microsoft.com/office/drawing/2014/main" id="{AC75188D-8DD2-4EBD-8BB7-55D6ABB431D4}"/>
                </a:ext>
              </a:extLst>
            </p:cNvPr>
            <p:cNvSpPr/>
            <p:nvPr/>
          </p:nvSpPr>
          <p:spPr>
            <a:xfrm>
              <a:off x="3875086" y="2859606"/>
              <a:ext cx="2338741" cy="11879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D35C1FE-4B7D-4008-A05E-61E193BEAA0B}"/>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9564" b="34265"/>
            <a:stretch/>
          </p:blipFill>
          <p:spPr>
            <a:xfrm>
              <a:off x="3961900" y="3054804"/>
              <a:ext cx="2143125" cy="775173"/>
            </a:xfrm>
            <a:prstGeom prst="rect">
              <a:avLst/>
            </a:prstGeom>
          </p:spPr>
        </p:pic>
      </p:grpSp>
      <p:grpSp>
        <p:nvGrpSpPr>
          <p:cNvPr id="30" name="Group 29">
            <a:extLst>
              <a:ext uri="{FF2B5EF4-FFF2-40B4-BE49-F238E27FC236}">
                <a16:creationId xmlns:a16="http://schemas.microsoft.com/office/drawing/2014/main" id="{1F32921F-1031-42DF-A980-CC1D305BF2F5}"/>
              </a:ext>
            </a:extLst>
          </p:cNvPr>
          <p:cNvGrpSpPr/>
          <p:nvPr/>
        </p:nvGrpSpPr>
        <p:grpSpPr>
          <a:xfrm>
            <a:off x="3135700" y="2192363"/>
            <a:ext cx="1715319" cy="655631"/>
            <a:chOff x="669656" y="2836146"/>
            <a:chExt cx="2338741" cy="1187904"/>
          </a:xfrm>
        </p:grpSpPr>
        <p:sp>
          <p:nvSpPr>
            <p:cNvPr id="25" name="Rectangle: Rounded Corners 24">
              <a:extLst>
                <a:ext uri="{FF2B5EF4-FFF2-40B4-BE49-F238E27FC236}">
                  <a16:creationId xmlns:a16="http://schemas.microsoft.com/office/drawing/2014/main" id="{4B3DDDAD-7079-4095-B986-6E0BF0F4EA7E}"/>
                </a:ext>
              </a:extLst>
            </p:cNvPr>
            <p:cNvSpPr/>
            <p:nvPr/>
          </p:nvSpPr>
          <p:spPr>
            <a:xfrm>
              <a:off x="669656" y="2836146"/>
              <a:ext cx="2338741" cy="11879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73C8697-3A16-4257-90A6-83C785D5CF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5654" y="3198572"/>
              <a:ext cx="2188184" cy="547046"/>
            </a:xfrm>
            <a:prstGeom prst="rect">
              <a:avLst/>
            </a:prstGeom>
          </p:spPr>
        </p:pic>
      </p:grpSp>
      <p:grpSp>
        <p:nvGrpSpPr>
          <p:cNvPr id="28" name="Group 27">
            <a:extLst>
              <a:ext uri="{FF2B5EF4-FFF2-40B4-BE49-F238E27FC236}">
                <a16:creationId xmlns:a16="http://schemas.microsoft.com/office/drawing/2014/main" id="{BC0E875E-F204-4BD0-842B-1808DEA63AFA}"/>
              </a:ext>
            </a:extLst>
          </p:cNvPr>
          <p:cNvGrpSpPr/>
          <p:nvPr/>
        </p:nvGrpSpPr>
        <p:grpSpPr>
          <a:xfrm>
            <a:off x="5308102" y="2988384"/>
            <a:ext cx="1715319" cy="655631"/>
            <a:chOff x="7123197" y="2857500"/>
            <a:chExt cx="2338741" cy="1187904"/>
          </a:xfrm>
        </p:grpSpPr>
        <p:sp>
          <p:nvSpPr>
            <p:cNvPr id="26" name="Rectangle: Rounded Corners 25">
              <a:extLst>
                <a:ext uri="{FF2B5EF4-FFF2-40B4-BE49-F238E27FC236}">
                  <a16:creationId xmlns:a16="http://schemas.microsoft.com/office/drawing/2014/main" id="{C20E0A7C-4BFC-45FC-A6B9-F87B70853533}"/>
                </a:ext>
              </a:extLst>
            </p:cNvPr>
            <p:cNvSpPr/>
            <p:nvPr/>
          </p:nvSpPr>
          <p:spPr>
            <a:xfrm>
              <a:off x="7123197" y="2857500"/>
              <a:ext cx="2338741" cy="11879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310D638-6357-40F3-BE22-55C3D5422378}"/>
                </a:ext>
              </a:extLst>
            </p:cNvPr>
            <p:cNvPicPr>
              <a:picLocks noChangeAspect="1"/>
            </p:cNvPicPr>
            <p:nvPr/>
          </p:nvPicPr>
          <p:blipFill rotWithShape="1">
            <a:blip r:embed="rId8">
              <a:clrChange>
                <a:clrFrom>
                  <a:srgbClr val="FFFFFF"/>
                </a:clrFrom>
                <a:clrTo>
                  <a:srgbClr val="FFFFFF">
                    <a:alpha val="0"/>
                  </a:srgbClr>
                </a:clrTo>
              </a:clrChange>
            </a:blip>
            <a:srcRect l="17750" t="13109" r="67250" b="74735"/>
            <a:stretch/>
          </p:blipFill>
          <p:spPr>
            <a:xfrm>
              <a:off x="7315523" y="2947105"/>
              <a:ext cx="1936781" cy="882872"/>
            </a:xfrm>
            <a:prstGeom prst="rect">
              <a:avLst/>
            </a:prstGeom>
          </p:spPr>
        </p:pic>
      </p:grpSp>
      <p:sp>
        <p:nvSpPr>
          <p:cNvPr id="44" name="Rectangle: Rounded Corners 43">
            <a:extLst>
              <a:ext uri="{FF2B5EF4-FFF2-40B4-BE49-F238E27FC236}">
                <a16:creationId xmlns:a16="http://schemas.microsoft.com/office/drawing/2014/main" id="{E3C639E7-4D3C-42EC-B585-861995C49075}"/>
              </a:ext>
            </a:extLst>
          </p:cNvPr>
          <p:cNvSpPr/>
          <p:nvPr/>
        </p:nvSpPr>
        <p:spPr>
          <a:xfrm>
            <a:off x="1329968" y="4345112"/>
            <a:ext cx="7603047" cy="770086"/>
          </a:xfrm>
          <a:prstGeom prst="roundRect">
            <a:avLst>
              <a:gd name="adj" fmla="val 20403"/>
            </a:avLst>
          </a:prstGeom>
          <a:solidFill>
            <a:schemeClr val="tx1"/>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latin typeface="#9Slide03 AllRoundGothic" panose="020B0703020202020104" pitchFamily="34" charset="0"/>
              </a:rPr>
              <a:t>Các bạn trao đổi theo nhóm về việc sử dụng các ứng dụng và trang web hay để phục vụ việc tìm kiếm thông tin cho học tập</a:t>
            </a:r>
            <a:endParaRPr lang="vi-VN" sz="1800">
              <a:solidFill>
                <a:schemeClr val="bg1"/>
              </a:solidFill>
              <a:latin typeface="#9Slide03 AllRoundGothic" panose="020B0703020202020104" pitchFamily="34" charset="0"/>
            </a:endParaRPr>
          </a:p>
        </p:txBody>
      </p:sp>
      <p:sp>
        <p:nvSpPr>
          <p:cNvPr id="5" name="TextBox 4">
            <a:extLst>
              <a:ext uri="{FF2B5EF4-FFF2-40B4-BE49-F238E27FC236}">
                <a16:creationId xmlns:a16="http://schemas.microsoft.com/office/drawing/2014/main" id="{DDAA27CC-37B6-4066-80DE-3CE343782E5A}"/>
              </a:ext>
            </a:extLst>
          </p:cNvPr>
          <p:cNvSpPr txBox="1"/>
          <p:nvPr/>
        </p:nvSpPr>
        <p:spPr>
          <a:xfrm>
            <a:off x="7670800" y="1257300"/>
            <a:ext cx="2277942" cy="715089"/>
          </a:xfrm>
          <a:prstGeom prst="roundRect">
            <a:avLst/>
          </a:prstGeom>
          <a:solidFill>
            <a:srgbClr val="FF5757"/>
          </a:solidFill>
        </p:spPr>
        <p:txBody>
          <a:bodyPr wrap="square" rtlCol="0">
            <a:spAutoFit/>
          </a:bodyPr>
          <a:lstStyle/>
          <a:p>
            <a:pPr algn="ctr"/>
            <a:r>
              <a:rPr lang="en-US" sz="1800">
                <a:latin typeface="#9Slide03 AllRoundGothic" panose="020B0703020202020104" pitchFamily="34" charset="0"/>
              </a:rPr>
              <a:t>Youtube.com</a:t>
            </a:r>
          </a:p>
          <a:p>
            <a:pPr algn="ctr"/>
            <a:r>
              <a:rPr lang="en-US" sz="1800">
                <a:latin typeface="#9Slide03 AllRoundGothic" panose="020B0703020202020104" pitchFamily="34" charset="0"/>
              </a:rPr>
              <a:t>T</a:t>
            </a:r>
            <a:r>
              <a:rPr lang="vi-VN" sz="1800">
                <a:latin typeface="#9Slide03 AllRoundGothic" panose="020B0703020202020104" pitchFamily="34" charset="0"/>
              </a:rPr>
              <a:t>h</a:t>
            </a:r>
            <a:r>
              <a:rPr lang="en-US" sz="1800">
                <a:latin typeface="#9Slide03 AllRoundGothic" panose="020B0703020202020104" pitchFamily="34" charset="0"/>
              </a:rPr>
              <a:t>ư viện video</a:t>
            </a:r>
          </a:p>
        </p:txBody>
      </p:sp>
      <p:sp>
        <p:nvSpPr>
          <p:cNvPr id="31" name="TextBox 30">
            <a:extLst>
              <a:ext uri="{FF2B5EF4-FFF2-40B4-BE49-F238E27FC236}">
                <a16:creationId xmlns:a16="http://schemas.microsoft.com/office/drawing/2014/main" id="{C2FEB2C0-C3CF-421B-8CFE-076873C61867}"/>
              </a:ext>
            </a:extLst>
          </p:cNvPr>
          <p:cNvSpPr txBox="1"/>
          <p:nvPr/>
        </p:nvSpPr>
        <p:spPr>
          <a:xfrm>
            <a:off x="7674761" y="2043735"/>
            <a:ext cx="2278078" cy="715089"/>
          </a:xfrm>
          <a:prstGeom prst="roundRect">
            <a:avLst/>
          </a:prstGeom>
          <a:solidFill>
            <a:srgbClr val="F99D19"/>
          </a:solidFill>
        </p:spPr>
        <p:txBody>
          <a:bodyPr wrap="square" rtlCol="0">
            <a:spAutoFit/>
          </a:bodyPr>
          <a:lstStyle/>
          <a:p>
            <a:pPr algn="ctr"/>
            <a:r>
              <a:rPr lang="en-US" sz="1800">
                <a:latin typeface="#9Slide03 AllRoundGothic" panose="020B0703020202020104" pitchFamily="34" charset="0"/>
              </a:rPr>
              <a:t>Tienganh123.com </a:t>
            </a:r>
            <a:r>
              <a:rPr lang="vi-VN" sz="1800">
                <a:latin typeface="#9Slide03 AllRoundGothic" panose="020B0703020202020104" pitchFamily="34" charset="0"/>
              </a:rPr>
              <a:t>H</a:t>
            </a:r>
            <a:r>
              <a:rPr lang="en-US" sz="1800">
                <a:latin typeface="#9Slide03 AllRoundGothic" panose="020B0703020202020104" pitchFamily="34" charset="0"/>
              </a:rPr>
              <a:t>ọc tiến</a:t>
            </a:r>
            <a:r>
              <a:rPr lang="vi-VN" sz="1800">
                <a:latin typeface="#9Slide03 AllRoundGothic" panose="020B0703020202020104" pitchFamily="34" charset="0"/>
              </a:rPr>
              <a:t>g</a:t>
            </a:r>
            <a:r>
              <a:rPr lang="en-US" sz="1800">
                <a:latin typeface="#9Slide03 AllRoundGothic" panose="020B0703020202020104" pitchFamily="34" charset="0"/>
              </a:rPr>
              <a:t> an</a:t>
            </a:r>
            <a:r>
              <a:rPr lang="vi-VN" sz="1800">
                <a:latin typeface="#9Slide03 AllRoundGothic" panose="020B0703020202020104" pitchFamily="34" charset="0"/>
              </a:rPr>
              <a:t>h</a:t>
            </a:r>
            <a:endParaRPr lang="en-US" sz="1800">
              <a:latin typeface="#9Slide03 AllRoundGothic" panose="020B0703020202020104" pitchFamily="34" charset="0"/>
            </a:endParaRPr>
          </a:p>
        </p:txBody>
      </p:sp>
      <p:sp>
        <p:nvSpPr>
          <p:cNvPr id="34" name="TextBox 33">
            <a:extLst>
              <a:ext uri="{FF2B5EF4-FFF2-40B4-BE49-F238E27FC236}">
                <a16:creationId xmlns:a16="http://schemas.microsoft.com/office/drawing/2014/main" id="{355ED6A3-8790-4234-B87C-A03074369058}"/>
              </a:ext>
            </a:extLst>
          </p:cNvPr>
          <p:cNvSpPr txBox="1"/>
          <p:nvPr/>
        </p:nvSpPr>
        <p:spPr>
          <a:xfrm>
            <a:off x="7674895" y="2825070"/>
            <a:ext cx="2277943" cy="996017"/>
          </a:xfrm>
          <a:prstGeom prst="roundRect">
            <a:avLst/>
          </a:prstGeom>
          <a:solidFill>
            <a:srgbClr val="D70909"/>
          </a:solidFill>
        </p:spPr>
        <p:txBody>
          <a:bodyPr wrap="square" rtlCol="0">
            <a:spAutoFit/>
          </a:bodyPr>
          <a:lstStyle/>
          <a:p>
            <a:pPr algn="ctr"/>
            <a:r>
              <a:rPr lang="en-US" sz="1800">
                <a:solidFill>
                  <a:schemeClr val="bg1"/>
                </a:solidFill>
                <a:latin typeface="#9Slide03 AllRoundGothic" panose="020B0703020202020104" pitchFamily="34" charset="0"/>
              </a:rPr>
              <a:t>Hoctainha.vn</a:t>
            </a:r>
          </a:p>
          <a:p>
            <a:pPr algn="ctr"/>
            <a:r>
              <a:rPr lang="en-US" sz="1800">
                <a:solidFill>
                  <a:schemeClr val="bg1"/>
                </a:solidFill>
                <a:latin typeface="#9Slide03 AllRoundGothic" panose="020B0703020202020104" pitchFamily="34" charset="0"/>
              </a:rPr>
              <a:t>T</a:t>
            </a:r>
            <a:r>
              <a:rPr lang="vi-VN" sz="1800">
                <a:solidFill>
                  <a:schemeClr val="bg1"/>
                </a:solidFill>
                <a:latin typeface="#9Slide03 AllRoundGothic" panose="020B0703020202020104" pitchFamily="34" charset="0"/>
              </a:rPr>
              <a:t>h</a:t>
            </a:r>
            <a:r>
              <a:rPr lang="en-US" sz="1800">
                <a:solidFill>
                  <a:schemeClr val="bg1"/>
                </a:solidFill>
                <a:latin typeface="#9Slide03 AllRoundGothic" panose="020B0703020202020104" pitchFamily="34" charset="0"/>
              </a:rPr>
              <a:t>ư viện video bài </a:t>
            </a:r>
            <a:r>
              <a:rPr lang="vi-VN" sz="1800">
                <a:solidFill>
                  <a:schemeClr val="bg1"/>
                </a:solidFill>
                <a:latin typeface="#9Slide03 AllRoundGothic" panose="020B0703020202020104" pitchFamily="34" charset="0"/>
              </a:rPr>
              <a:t>g</a:t>
            </a:r>
            <a:r>
              <a:rPr lang="en-US" sz="1800">
                <a:solidFill>
                  <a:schemeClr val="bg1"/>
                </a:solidFill>
                <a:latin typeface="#9Slide03 AllRoundGothic" panose="020B0703020202020104" pitchFamily="34" charset="0"/>
              </a:rPr>
              <a:t>iản</a:t>
            </a:r>
            <a:r>
              <a:rPr lang="vi-VN" sz="1800">
                <a:solidFill>
                  <a:schemeClr val="bg1"/>
                </a:solidFill>
                <a:latin typeface="#9Slide03 AllRoundGothic" panose="020B0703020202020104" pitchFamily="34" charset="0"/>
              </a:rPr>
              <a:t>g</a:t>
            </a:r>
            <a:endParaRPr lang="en-US" sz="1800">
              <a:solidFill>
                <a:schemeClr val="bg1"/>
              </a:solidFill>
              <a:latin typeface="#9Slide03 AllRoundGothic" panose="020B0703020202020104" pitchFamily="34" charset="0"/>
            </a:endParaRPr>
          </a:p>
        </p:txBody>
      </p:sp>
      <p:sp>
        <p:nvSpPr>
          <p:cNvPr id="35" name="TextBox 34">
            <a:extLst>
              <a:ext uri="{FF2B5EF4-FFF2-40B4-BE49-F238E27FC236}">
                <a16:creationId xmlns:a16="http://schemas.microsoft.com/office/drawing/2014/main" id="{40EDE71F-9593-4E82-B21C-9DB1AADDE598}"/>
              </a:ext>
            </a:extLst>
          </p:cNvPr>
          <p:cNvSpPr txBox="1"/>
          <p:nvPr/>
        </p:nvSpPr>
        <p:spPr>
          <a:xfrm>
            <a:off x="60428" y="1417424"/>
            <a:ext cx="2542214" cy="715089"/>
          </a:xfrm>
          <a:prstGeom prst="roundRect">
            <a:avLst/>
          </a:prstGeom>
          <a:solidFill>
            <a:schemeClr val="tx1"/>
          </a:solidFill>
        </p:spPr>
        <p:txBody>
          <a:bodyPr wrap="square" rtlCol="0">
            <a:spAutoFit/>
          </a:bodyPr>
          <a:lstStyle/>
          <a:p>
            <a:pPr algn="ctr"/>
            <a:r>
              <a:rPr lang="en-US" sz="1800">
                <a:solidFill>
                  <a:schemeClr val="bg1"/>
                </a:solidFill>
                <a:latin typeface="#9Slide03 AllRoundGothic" panose="020B0703020202020104" pitchFamily="34" charset="0"/>
              </a:rPr>
              <a:t>Violet.vn</a:t>
            </a:r>
          </a:p>
          <a:p>
            <a:pPr algn="ctr"/>
            <a:r>
              <a:rPr lang="en-US" sz="1800">
                <a:solidFill>
                  <a:schemeClr val="bg1"/>
                </a:solidFill>
                <a:latin typeface="#9Slide03 AllRoundGothic" panose="020B0703020202020104" pitchFamily="34" charset="0"/>
              </a:rPr>
              <a:t>T</a:t>
            </a:r>
            <a:r>
              <a:rPr lang="vi-VN" sz="1800">
                <a:solidFill>
                  <a:schemeClr val="bg1"/>
                </a:solidFill>
                <a:latin typeface="#9Slide03 AllRoundGothic" panose="020B0703020202020104" pitchFamily="34" charset="0"/>
              </a:rPr>
              <a:t>h</a:t>
            </a:r>
            <a:r>
              <a:rPr lang="en-US" sz="1800">
                <a:solidFill>
                  <a:schemeClr val="bg1"/>
                </a:solidFill>
                <a:latin typeface="#9Slide03 AllRoundGothic" panose="020B0703020202020104" pitchFamily="34" charset="0"/>
              </a:rPr>
              <a:t>ư viện bài </a:t>
            </a:r>
            <a:r>
              <a:rPr lang="vi-VN" sz="1800">
                <a:solidFill>
                  <a:schemeClr val="bg1"/>
                </a:solidFill>
                <a:latin typeface="#9Slide03 AllRoundGothic" panose="020B0703020202020104" pitchFamily="34" charset="0"/>
              </a:rPr>
              <a:t>g</a:t>
            </a:r>
            <a:r>
              <a:rPr lang="en-US" sz="1800">
                <a:solidFill>
                  <a:schemeClr val="bg1"/>
                </a:solidFill>
                <a:latin typeface="#9Slide03 AllRoundGothic" panose="020B0703020202020104" pitchFamily="34" charset="0"/>
              </a:rPr>
              <a:t>iản</a:t>
            </a:r>
            <a:r>
              <a:rPr lang="vi-VN" sz="1800">
                <a:solidFill>
                  <a:schemeClr val="bg1"/>
                </a:solidFill>
                <a:latin typeface="#9Slide03 AllRoundGothic" panose="020B0703020202020104" pitchFamily="34" charset="0"/>
              </a:rPr>
              <a:t>g</a:t>
            </a:r>
            <a:endParaRPr lang="en-US" sz="1800">
              <a:solidFill>
                <a:schemeClr val="bg1"/>
              </a:solidFill>
              <a:latin typeface="#9Slide03 AllRoundGothic" panose="020B0703020202020104" pitchFamily="34" charset="0"/>
            </a:endParaRPr>
          </a:p>
        </p:txBody>
      </p:sp>
      <p:sp>
        <p:nvSpPr>
          <p:cNvPr id="36" name="TextBox 35">
            <a:extLst>
              <a:ext uri="{FF2B5EF4-FFF2-40B4-BE49-F238E27FC236}">
                <a16:creationId xmlns:a16="http://schemas.microsoft.com/office/drawing/2014/main" id="{C9459A9F-07E8-4E86-B53F-A60F0AB4292B}"/>
              </a:ext>
            </a:extLst>
          </p:cNvPr>
          <p:cNvSpPr txBox="1"/>
          <p:nvPr/>
        </p:nvSpPr>
        <p:spPr>
          <a:xfrm>
            <a:off x="57160" y="2196135"/>
            <a:ext cx="2524697" cy="715089"/>
          </a:xfrm>
          <a:prstGeom prst="roundRect">
            <a:avLst/>
          </a:prstGeom>
          <a:solidFill>
            <a:srgbClr val="00B050"/>
          </a:solidFill>
        </p:spPr>
        <p:txBody>
          <a:bodyPr wrap="square" rtlCol="0">
            <a:spAutoFit/>
          </a:bodyPr>
          <a:lstStyle/>
          <a:p>
            <a:pPr algn="ctr"/>
            <a:r>
              <a:rPr lang="en-US" sz="1800">
                <a:latin typeface="#9Slide03 AllRoundGothic" panose="020B0703020202020104" pitchFamily="34" charset="0"/>
              </a:rPr>
              <a:t>Metaisach.com</a:t>
            </a:r>
          </a:p>
          <a:p>
            <a:pPr algn="ctr"/>
            <a:r>
              <a:rPr lang="en-US" sz="1800">
                <a:latin typeface="#9Slide03 AllRoundGothic" panose="020B0703020202020104" pitchFamily="34" charset="0"/>
              </a:rPr>
              <a:t>T</a:t>
            </a:r>
            <a:r>
              <a:rPr lang="vi-VN" sz="1800">
                <a:latin typeface="#9Slide03 AllRoundGothic" panose="020B0703020202020104" pitchFamily="34" charset="0"/>
              </a:rPr>
              <a:t>h</a:t>
            </a:r>
            <a:r>
              <a:rPr lang="en-US" sz="1800">
                <a:latin typeface="#9Slide03 AllRoundGothic" panose="020B0703020202020104" pitchFamily="34" charset="0"/>
              </a:rPr>
              <a:t>ư viện sác</a:t>
            </a:r>
            <a:r>
              <a:rPr lang="vi-VN" sz="1800">
                <a:latin typeface="#9Slide03 AllRoundGothic" panose="020B0703020202020104" pitchFamily="34" charset="0"/>
              </a:rPr>
              <a:t>h</a:t>
            </a:r>
            <a:endParaRPr lang="en-US" sz="1800">
              <a:latin typeface="#9Slide03 AllRoundGothic" panose="020B0703020202020104" pitchFamily="34" charset="0"/>
            </a:endParaRPr>
          </a:p>
        </p:txBody>
      </p:sp>
      <p:sp>
        <p:nvSpPr>
          <p:cNvPr id="37" name="TextBox 36">
            <a:extLst>
              <a:ext uri="{FF2B5EF4-FFF2-40B4-BE49-F238E27FC236}">
                <a16:creationId xmlns:a16="http://schemas.microsoft.com/office/drawing/2014/main" id="{9D391B58-E518-4877-A562-CAE316CE4BA7}"/>
              </a:ext>
            </a:extLst>
          </p:cNvPr>
          <p:cNvSpPr txBox="1"/>
          <p:nvPr/>
        </p:nvSpPr>
        <p:spPr>
          <a:xfrm>
            <a:off x="57160" y="2977470"/>
            <a:ext cx="2524698" cy="715089"/>
          </a:xfrm>
          <a:prstGeom prst="roundRect">
            <a:avLst/>
          </a:prstGeom>
          <a:solidFill>
            <a:srgbClr val="6098F5"/>
          </a:solidFill>
        </p:spPr>
        <p:txBody>
          <a:bodyPr wrap="square" rtlCol="0">
            <a:spAutoFit/>
          </a:bodyPr>
          <a:lstStyle/>
          <a:p>
            <a:pPr algn="ctr"/>
            <a:r>
              <a:rPr lang="en-US" sz="1800">
                <a:latin typeface="#9Slide03 AllRoundGothic" panose="020B0703020202020104" pitchFamily="34" charset="0"/>
              </a:rPr>
              <a:t>Google.com</a:t>
            </a:r>
          </a:p>
          <a:p>
            <a:pPr algn="ctr"/>
            <a:r>
              <a:rPr lang="en-US" sz="1800">
                <a:latin typeface="#9Slide03 AllRoundGothic" panose="020B0703020202020104" pitchFamily="34" charset="0"/>
              </a:rPr>
              <a:t>Côn</a:t>
            </a:r>
            <a:r>
              <a:rPr lang="vi-VN" sz="1800">
                <a:latin typeface="#9Slide03 AllRoundGothic" panose="020B0703020202020104" pitchFamily="34" charset="0"/>
              </a:rPr>
              <a:t>g</a:t>
            </a:r>
            <a:r>
              <a:rPr lang="en-US" sz="1800">
                <a:latin typeface="#9Slide03 AllRoundGothic" panose="020B0703020202020104" pitchFamily="34" charset="0"/>
              </a:rPr>
              <a:t> cụ tìm kiếm</a:t>
            </a:r>
          </a:p>
        </p:txBody>
      </p:sp>
    </p:spTree>
    <p:extLst>
      <p:ext uri="{BB962C8B-B14F-4D97-AF65-F5344CB8AC3E}">
        <p14:creationId xmlns:p14="http://schemas.microsoft.com/office/powerpoint/2010/main" val="7590556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10"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7"/>
                                        </p:tgtEl>
                                        <p:attrNameLst>
                                          <p:attrName>style.visibility</p:attrName>
                                        </p:attrNameLst>
                                      </p:cBhvr>
                                      <p:to>
                                        <p:strVal val="visible"/>
                                      </p:to>
                                    </p:set>
                                    <p:anim calcmode="lin" valueType="num">
                                      <p:cBhvr additive="base">
                                        <p:cTn id="55" dur="500" fill="hold"/>
                                        <p:tgtEl>
                                          <p:spTgt spid="67"/>
                                        </p:tgtEl>
                                        <p:attrNameLst>
                                          <p:attrName>ppt_x</p:attrName>
                                        </p:attrNameLst>
                                      </p:cBhvr>
                                      <p:tavLst>
                                        <p:tav tm="0">
                                          <p:val>
                                            <p:strVal val="#ppt_x"/>
                                          </p:val>
                                        </p:tav>
                                        <p:tav tm="100000">
                                          <p:val>
                                            <p:strVal val="#ppt_x"/>
                                          </p:val>
                                        </p:tav>
                                      </p:tavLst>
                                    </p:anim>
                                    <p:anim calcmode="lin" valueType="num">
                                      <p:cBhvr additive="base">
                                        <p:cTn id="5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67"/>
                                        </p:tgtEl>
                                        <p:attrNameLst>
                                          <p:attrName>ppt_x</p:attrName>
                                        </p:attrNameLst>
                                      </p:cBhvr>
                                      <p:tavLst>
                                        <p:tav tm="0">
                                          <p:val>
                                            <p:strVal val="ppt_x"/>
                                          </p:val>
                                        </p:tav>
                                        <p:tav tm="100000">
                                          <p:val>
                                            <p:strVal val="ppt_x"/>
                                          </p:val>
                                        </p:tav>
                                      </p:tavLst>
                                    </p:anim>
                                    <p:anim calcmode="lin" valueType="num">
                                      <p:cBhvr additive="base">
                                        <p:cTn id="61" dur="500"/>
                                        <p:tgtEl>
                                          <p:spTgt spid="67"/>
                                        </p:tgtEl>
                                        <p:attrNameLst>
                                          <p:attrName>ppt_y</p:attrName>
                                        </p:attrNameLst>
                                      </p:cBhvr>
                                      <p:tavLst>
                                        <p:tav tm="0">
                                          <p:val>
                                            <p:strVal val="ppt_y"/>
                                          </p:val>
                                        </p:tav>
                                        <p:tav tm="100000">
                                          <p:val>
                                            <p:strVal val="1+ppt_h/2"/>
                                          </p:val>
                                        </p:tav>
                                      </p:tavLst>
                                    </p:anim>
                                    <p:set>
                                      <p:cBhvr>
                                        <p:cTn id="62" dur="1" fill="hold">
                                          <p:stCondLst>
                                            <p:cond delay="499"/>
                                          </p:stCondLst>
                                        </p:cTn>
                                        <p:tgtEl>
                                          <p:spTgt spid="6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44" grpId="0" animBg="1"/>
      <p:bldP spid="5" grpId="0" animBg="1"/>
      <p:bldP spid="31" grpId="0" animBg="1"/>
      <p:bldP spid="34" grpId="0" animBg="1"/>
      <p:bldP spid="35" grpId="0" animBg="1"/>
      <p:bldP spid="36"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FDF4A1-1FD5-4F96-A313-3510E2842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898" y="0"/>
            <a:ext cx="12816512" cy="5753099"/>
          </a:xfrm>
          <a:prstGeom prst="rect">
            <a:avLst/>
          </a:prstGeom>
        </p:spPr>
      </p:pic>
      <p:sp>
        <p:nvSpPr>
          <p:cNvPr id="28" name="TextBox 16">
            <a:extLst>
              <a:ext uri="{FF2B5EF4-FFF2-40B4-BE49-F238E27FC236}">
                <a16:creationId xmlns:a16="http://schemas.microsoft.com/office/drawing/2014/main" id="{16C97A08-F8C8-4650-8BD2-92BB4BFA6D7B}"/>
              </a:ext>
            </a:extLst>
          </p:cNvPr>
          <p:cNvSpPr txBox="1"/>
          <p:nvPr/>
        </p:nvSpPr>
        <p:spPr>
          <a:xfrm>
            <a:off x="676344" y="997149"/>
            <a:ext cx="8807312" cy="307777"/>
          </a:xfrm>
          <a:prstGeom prst="rect">
            <a:avLst/>
          </a:prstGeom>
        </p:spPr>
        <p:txBody>
          <a:bodyPr wrap="square" lIns="0" tIns="0" rIns="0" bIns="0" rtlCol="0" anchor="t">
            <a:spAutoFit/>
          </a:bodyPr>
          <a:lstStyle/>
          <a:p>
            <a:pPr algn="ctr">
              <a:spcBef>
                <a:spcPct val="0"/>
              </a:spcBef>
            </a:pPr>
            <a:r>
              <a:rPr lang="en-US" sz="2000" b="1">
                <a:latin typeface="#9Slide03 AllRoundGothic" panose="020B0703020202020104" pitchFamily="34" charset="0"/>
                <a:cs typeface="Times New Roman" panose="02020603050405020304" pitchFamily="18" charset="0"/>
              </a:rPr>
              <a:t>1. </a:t>
            </a:r>
            <a:r>
              <a:rPr lang="vi-VN" sz="2000" b="1">
                <a:latin typeface="#9Slide03 AllRoundGothic" panose="020B0703020202020104" pitchFamily="34" charset="0"/>
                <a:cs typeface="Times New Roman" panose="02020603050405020304" pitchFamily="18" charset="0"/>
              </a:rPr>
              <a:t>Thảo luận nhóm đôi. </a:t>
            </a:r>
          </a:p>
        </p:txBody>
      </p:sp>
      <p:sp>
        <p:nvSpPr>
          <p:cNvPr id="31" name="Rectangle: Rounded Corners 30">
            <a:extLst>
              <a:ext uri="{FF2B5EF4-FFF2-40B4-BE49-F238E27FC236}">
                <a16:creationId xmlns:a16="http://schemas.microsoft.com/office/drawing/2014/main" id="{6D8FB96A-4717-4D91-B0FE-AAB8550558EC}"/>
              </a:ext>
            </a:extLst>
          </p:cNvPr>
          <p:cNvSpPr/>
          <p:nvPr/>
        </p:nvSpPr>
        <p:spPr>
          <a:xfrm>
            <a:off x="389072" y="122946"/>
            <a:ext cx="9381856" cy="816665"/>
          </a:xfrm>
          <a:prstGeom prst="roundRect">
            <a:avLst>
              <a:gd name="adj" fmla="val 50000"/>
            </a:avLst>
          </a:prstGeom>
          <a:solidFill>
            <a:srgbClr val="FF0000"/>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9Slide03 AllRoundGothic" panose="020B0703020202020104" pitchFamily="34" charset="0"/>
              </a:rPr>
              <a:t>Hoạt động 3: Lựa chọn thông tin hữu ích và tránh thông tin vô bổ, gây hại</a:t>
            </a:r>
          </a:p>
        </p:txBody>
      </p:sp>
      <p:sp>
        <p:nvSpPr>
          <p:cNvPr id="17" name="Rectangle: Rounded Corners 16">
            <a:extLst>
              <a:ext uri="{FF2B5EF4-FFF2-40B4-BE49-F238E27FC236}">
                <a16:creationId xmlns:a16="http://schemas.microsoft.com/office/drawing/2014/main" id="{324F9CC2-941D-4763-81B9-E4B357AA5380}"/>
              </a:ext>
            </a:extLst>
          </p:cNvPr>
          <p:cNvSpPr/>
          <p:nvPr/>
        </p:nvSpPr>
        <p:spPr>
          <a:xfrm>
            <a:off x="4013200" y="3467100"/>
            <a:ext cx="5994400" cy="2124954"/>
          </a:xfrm>
          <a:prstGeom prst="roundRect">
            <a:avLst/>
          </a:prstGeom>
          <a:solidFill>
            <a:schemeClr val="accent1">
              <a:lumMod val="50000"/>
            </a:schemeClr>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latin typeface="#9Slide03 AllRoundGothic" panose="020B0703020202020104" pitchFamily="34" charset="0"/>
              </a:rPr>
              <a:t>Các bạn trao đổi, thảo luận theo nhóm hai và chia sẻ về câu trả lời của mình.</a:t>
            </a:r>
          </a:p>
          <a:p>
            <a:pPr algn="ctr"/>
            <a:endParaRPr lang="en-US" sz="1800">
              <a:solidFill>
                <a:srgbClr val="FFFF00"/>
              </a:solidFill>
              <a:latin typeface="#9Slide03 AllRoundGothic" panose="020B0703020202020104" pitchFamily="34" charset="0"/>
            </a:endParaRPr>
          </a:p>
          <a:p>
            <a:r>
              <a:rPr lang="en-US" sz="1800">
                <a:solidFill>
                  <a:srgbClr val="FFFF00"/>
                </a:solidFill>
                <a:latin typeface="#9Slide03 AllRoundGothic" panose="020B0703020202020104" pitchFamily="34" charset="0"/>
              </a:rPr>
              <a:t>+ Theo con đâu là những thông tin hữu ích giúp học tập tốt và lành mạnh? Vì sao?</a:t>
            </a:r>
          </a:p>
          <a:p>
            <a:r>
              <a:rPr lang="en-US" sz="1800">
                <a:solidFill>
                  <a:srgbClr val="FFFF00"/>
                </a:solidFill>
                <a:latin typeface="#9Slide03 AllRoundGothic" panose="020B0703020202020104" pitchFamily="34" charset="0"/>
              </a:rPr>
              <a:t>+ Đâu là những thông tin vô bổ, gây hại? Vì sao?</a:t>
            </a:r>
          </a:p>
        </p:txBody>
      </p:sp>
      <p:sp>
        <p:nvSpPr>
          <p:cNvPr id="29" name="Rectangle: Rounded Corners 28">
            <a:extLst>
              <a:ext uri="{FF2B5EF4-FFF2-40B4-BE49-F238E27FC236}">
                <a16:creationId xmlns:a16="http://schemas.microsoft.com/office/drawing/2014/main" id="{B1634A2F-4F80-4A13-A9E1-17B70EC34BD6}"/>
              </a:ext>
            </a:extLst>
          </p:cNvPr>
          <p:cNvSpPr/>
          <p:nvPr/>
        </p:nvSpPr>
        <p:spPr>
          <a:xfrm>
            <a:off x="889000" y="1485900"/>
            <a:ext cx="1709149" cy="681477"/>
          </a:xfrm>
          <a:prstGeom prst="roundRect">
            <a:avLst/>
          </a:prstGeom>
          <a:solidFill>
            <a:srgbClr val="FFC000">
              <a:alpha val="80000"/>
            </a:srgbClr>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tx1"/>
                </a:solidFill>
                <a:latin typeface="#9Slide03 AllRoundGothic" panose="020B0703020202020104" pitchFamily="34" charset="0"/>
              </a:rPr>
              <a:t> Bí quyết học toán giỏi</a:t>
            </a:r>
          </a:p>
        </p:txBody>
      </p:sp>
      <p:sp>
        <p:nvSpPr>
          <p:cNvPr id="33" name="Rectangle: Rounded Corners 32">
            <a:extLst>
              <a:ext uri="{FF2B5EF4-FFF2-40B4-BE49-F238E27FC236}">
                <a16:creationId xmlns:a16="http://schemas.microsoft.com/office/drawing/2014/main" id="{ED98826C-C4C2-498E-BCA6-25AE5CDA7B4C}"/>
              </a:ext>
            </a:extLst>
          </p:cNvPr>
          <p:cNvSpPr/>
          <p:nvPr/>
        </p:nvSpPr>
        <p:spPr>
          <a:xfrm>
            <a:off x="3138714" y="1485899"/>
            <a:ext cx="1709149" cy="681477"/>
          </a:xfrm>
          <a:prstGeom prst="roundRect">
            <a:avLst/>
          </a:prstGeom>
          <a:solidFill>
            <a:srgbClr val="92D050"/>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50000"/>
                  </a:schemeClr>
                </a:solidFill>
                <a:latin typeface="#9Slide03 AllRoundGothic" panose="020B0703020202020104" pitchFamily="34" charset="0"/>
              </a:rPr>
              <a:t>Học sinh đánh nhau</a:t>
            </a:r>
          </a:p>
        </p:txBody>
      </p:sp>
      <p:sp>
        <p:nvSpPr>
          <p:cNvPr id="34" name="Rectangle: Rounded Corners 33">
            <a:extLst>
              <a:ext uri="{FF2B5EF4-FFF2-40B4-BE49-F238E27FC236}">
                <a16:creationId xmlns:a16="http://schemas.microsoft.com/office/drawing/2014/main" id="{4FED9E16-EBC6-4201-8157-AD1E72E0C85C}"/>
              </a:ext>
            </a:extLst>
          </p:cNvPr>
          <p:cNvSpPr/>
          <p:nvPr/>
        </p:nvSpPr>
        <p:spPr>
          <a:xfrm>
            <a:off x="5373914" y="1485899"/>
            <a:ext cx="1709149" cy="681477"/>
          </a:xfrm>
          <a:prstGeom prst="roundRect">
            <a:avLst/>
          </a:prstGeom>
          <a:solidFill>
            <a:srgbClr val="FF0000"/>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latin typeface="#9Slide03 AllRoundGothic" panose="020B0703020202020104" pitchFamily="34" charset="0"/>
              </a:rPr>
              <a:t>Kết quả sổ xố miền bắc</a:t>
            </a:r>
          </a:p>
        </p:txBody>
      </p:sp>
      <p:sp>
        <p:nvSpPr>
          <p:cNvPr id="35" name="Rectangle: Rounded Corners 34">
            <a:extLst>
              <a:ext uri="{FF2B5EF4-FFF2-40B4-BE49-F238E27FC236}">
                <a16:creationId xmlns:a16="http://schemas.microsoft.com/office/drawing/2014/main" id="{DFC47AA9-0B9F-44A1-ACAD-0A52FCE51BA8}"/>
              </a:ext>
            </a:extLst>
          </p:cNvPr>
          <p:cNvSpPr/>
          <p:nvPr/>
        </p:nvSpPr>
        <p:spPr>
          <a:xfrm>
            <a:off x="7547337" y="1485898"/>
            <a:ext cx="2409463" cy="681477"/>
          </a:xfrm>
          <a:prstGeom prst="roundRect">
            <a:avLst/>
          </a:prstGeom>
          <a:solidFill>
            <a:srgbClr val="FFB931"/>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953735"/>
                </a:solidFill>
                <a:latin typeface="#9Slide03 AllRoundGothic" panose="020B0703020202020104" pitchFamily="34" charset="0"/>
              </a:rPr>
              <a:t>Bí quyết nâng cao tiếng anh</a:t>
            </a:r>
          </a:p>
        </p:txBody>
      </p:sp>
      <p:sp>
        <p:nvSpPr>
          <p:cNvPr id="37" name="Rectangle: Rounded Corners 36">
            <a:extLst>
              <a:ext uri="{FF2B5EF4-FFF2-40B4-BE49-F238E27FC236}">
                <a16:creationId xmlns:a16="http://schemas.microsoft.com/office/drawing/2014/main" id="{7265A11A-CD13-4192-BFE3-4116C44CE420}"/>
              </a:ext>
            </a:extLst>
          </p:cNvPr>
          <p:cNvSpPr/>
          <p:nvPr/>
        </p:nvSpPr>
        <p:spPr>
          <a:xfrm>
            <a:off x="7008814" y="2324100"/>
            <a:ext cx="2104662" cy="681477"/>
          </a:xfrm>
          <a:prstGeom prst="roundRect">
            <a:avLst/>
          </a:prstGeom>
          <a:solidFill>
            <a:schemeClr val="accent5">
              <a:lumMod val="75000"/>
            </a:schemeClr>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latin typeface="#9Slide03 AllRoundGothic" panose="020B0703020202020104" pitchFamily="34" charset="0"/>
              </a:rPr>
              <a:t>Cách học online hiệu quả</a:t>
            </a:r>
          </a:p>
        </p:txBody>
      </p:sp>
      <p:sp>
        <p:nvSpPr>
          <p:cNvPr id="38" name="Rectangle: Rounded Corners 37">
            <a:extLst>
              <a:ext uri="{FF2B5EF4-FFF2-40B4-BE49-F238E27FC236}">
                <a16:creationId xmlns:a16="http://schemas.microsoft.com/office/drawing/2014/main" id="{6B02FD4D-3246-4155-B844-B9B5133A6F82}"/>
              </a:ext>
            </a:extLst>
          </p:cNvPr>
          <p:cNvSpPr/>
          <p:nvPr/>
        </p:nvSpPr>
        <p:spPr>
          <a:xfrm>
            <a:off x="4602888" y="2348349"/>
            <a:ext cx="1850663" cy="681477"/>
          </a:xfrm>
          <a:prstGeom prst="roundRect">
            <a:avLst/>
          </a:prstGeom>
          <a:solidFill>
            <a:schemeClr val="accent2">
              <a:lumMod val="40000"/>
              <a:lumOff val="60000"/>
            </a:schemeClr>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rgbClr val="002060"/>
                </a:solidFill>
                <a:latin typeface="#9Slide03 AllRoundGothic" panose="020B0703020202020104" pitchFamily="34" charset="0"/>
              </a:rPr>
              <a:t>Cách học tốt Tiếng Việt</a:t>
            </a:r>
          </a:p>
        </p:txBody>
      </p:sp>
      <p:sp>
        <p:nvSpPr>
          <p:cNvPr id="39" name="Rectangle: Rounded Corners 38">
            <a:extLst>
              <a:ext uri="{FF2B5EF4-FFF2-40B4-BE49-F238E27FC236}">
                <a16:creationId xmlns:a16="http://schemas.microsoft.com/office/drawing/2014/main" id="{60C5888F-C068-4088-95D4-0AA66DCB5222}"/>
              </a:ext>
            </a:extLst>
          </p:cNvPr>
          <p:cNvSpPr/>
          <p:nvPr/>
        </p:nvSpPr>
        <p:spPr>
          <a:xfrm>
            <a:off x="2518182" y="2370090"/>
            <a:ext cx="1529443" cy="681477"/>
          </a:xfrm>
          <a:prstGeom prst="roundRect">
            <a:avLst/>
          </a:prstGeom>
          <a:solidFill>
            <a:schemeClr val="tx1"/>
          </a:solidFill>
          <a:ln>
            <a:noFill/>
          </a:ln>
          <a:effectLst>
            <a:outerShdw blurRad="444500" dist="50800" dir="5400000" algn="ctr"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latin typeface="#9Slide03 AllRoundGothic" panose="020B0703020202020104" pitchFamily="34" charset="0"/>
              </a:rPr>
              <a:t>Học sinh chửi bậy </a:t>
            </a:r>
          </a:p>
        </p:txBody>
      </p:sp>
      <p:pic>
        <p:nvPicPr>
          <p:cNvPr id="3" name="Picture 2">
            <a:extLst>
              <a:ext uri="{FF2B5EF4-FFF2-40B4-BE49-F238E27FC236}">
                <a16:creationId xmlns:a16="http://schemas.microsoft.com/office/drawing/2014/main" id="{DCB71D78-5C35-47DE-BF37-2BA2B64BBE3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707" b="99817" l="1278" r="99042">
                        <a14:foregroundMark x1="40735" y1="39011" x2="50000" y2="52015"/>
                        <a14:foregroundMark x1="63578" y1="32601" x2="57668" y2="54945"/>
                        <a14:foregroundMark x1="75399" y1="30952" x2="75399" y2="30952"/>
                        <a14:foregroundMark x1="74920" y1="38828" x2="74920" y2="38828"/>
                        <a14:foregroundMark x1="11981" y1="95604" x2="34026" y2="95421"/>
                        <a14:foregroundMark x1="34026" y1="95421" x2="99201" y2="96520"/>
                        <a14:foregroundMark x1="93930" y1="88278" x2="94409" y2="98168"/>
                        <a14:foregroundMark x1="46965" y1="86996" x2="44569" y2="97802"/>
                        <a14:foregroundMark x1="45687" y1="84615" x2="25879" y2="98901"/>
                        <a14:foregroundMark x1="25879" y1="98901" x2="25879" y2="98901"/>
                        <a14:foregroundMark x1="5112" y1="86996" x2="6070" y2="99817"/>
                        <a14:foregroundMark x1="1278" y1="86813" x2="1278" y2="97985"/>
                        <a14:foregroundMark x1="11342" y1="91758" x2="36741" y2="86264"/>
                        <a14:foregroundMark x1="11022" y1="88645" x2="10703" y2="98352"/>
                      </a14:backgroundRemoval>
                    </a14:imgEffect>
                  </a14:imgLayer>
                </a14:imgProps>
              </a:ext>
              <a:ext uri="{28A0092B-C50C-407E-A947-70E740481C1C}">
                <a14:useLocalDpi xmlns:a14="http://schemas.microsoft.com/office/drawing/2010/main" val="0"/>
              </a:ext>
            </a:extLst>
          </a:blip>
          <a:stretch>
            <a:fillRect/>
          </a:stretch>
        </p:blipFill>
        <p:spPr>
          <a:xfrm>
            <a:off x="0" y="2452155"/>
            <a:ext cx="3784600" cy="3300945"/>
          </a:xfrm>
          <a:prstGeom prst="rect">
            <a:avLst/>
          </a:prstGeom>
        </p:spPr>
      </p:pic>
    </p:spTree>
    <p:extLst>
      <p:ext uri="{BB962C8B-B14F-4D97-AF65-F5344CB8AC3E}">
        <p14:creationId xmlns:p14="http://schemas.microsoft.com/office/powerpoint/2010/main" val="33729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9" grpId="0" animBg="1"/>
      <p:bldP spid="33" grpId="0" animBg="1"/>
      <p:bldP spid="34" grpId="0" animBg="1"/>
      <p:bldP spid="35" grpId="0" animBg="1"/>
      <p:bldP spid="37" grpId="0" animBg="1"/>
      <p:bldP spid="38"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899E682-93A8-45E7-A651-202E597B7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898" y="0"/>
            <a:ext cx="12816512" cy="5753099"/>
          </a:xfrm>
          <a:prstGeom prst="rect">
            <a:avLst/>
          </a:prstGeom>
        </p:spPr>
      </p:pic>
      <p:sp>
        <p:nvSpPr>
          <p:cNvPr id="19" name="TextBox 16">
            <a:extLst>
              <a:ext uri="{FF2B5EF4-FFF2-40B4-BE49-F238E27FC236}">
                <a16:creationId xmlns:a16="http://schemas.microsoft.com/office/drawing/2014/main" id="{AE6DA2BE-C6C6-43FF-9D15-A162484C9A36}"/>
              </a:ext>
            </a:extLst>
          </p:cNvPr>
          <p:cNvSpPr txBox="1"/>
          <p:nvPr/>
        </p:nvSpPr>
        <p:spPr>
          <a:xfrm>
            <a:off x="676344" y="997149"/>
            <a:ext cx="8807312" cy="307777"/>
          </a:xfrm>
          <a:prstGeom prst="rect">
            <a:avLst/>
          </a:prstGeom>
        </p:spPr>
        <p:txBody>
          <a:bodyPr wrap="square" lIns="0" tIns="0" rIns="0" bIns="0" rtlCol="0" anchor="t">
            <a:spAutoFit/>
          </a:bodyPr>
          <a:lstStyle/>
          <a:p>
            <a:pPr algn="ctr">
              <a:spcBef>
                <a:spcPct val="0"/>
              </a:spcBef>
            </a:pPr>
            <a:r>
              <a:rPr lang="vi-VN" sz="2000" b="1">
                <a:latin typeface="#9Slide03 AllRoundGothic" panose="020B0703020202020104" pitchFamily="34" charset="0"/>
                <a:cs typeface="Times New Roman" panose="02020603050405020304" pitchFamily="18" charset="0"/>
              </a:rPr>
              <a:t>2. Chia sẻ trước lớp</a:t>
            </a:r>
          </a:p>
        </p:txBody>
      </p:sp>
      <p:sp>
        <p:nvSpPr>
          <p:cNvPr id="21" name="Rectangle: Rounded Corners 20">
            <a:extLst>
              <a:ext uri="{FF2B5EF4-FFF2-40B4-BE49-F238E27FC236}">
                <a16:creationId xmlns:a16="http://schemas.microsoft.com/office/drawing/2014/main" id="{9F96A4F2-8DCB-477B-A6B9-09E52C9FAECA}"/>
              </a:ext>
            </a:extLst>
          </p:cNvPr>
          <p:cNvSpPr/>
          <p:nvPr/>
        </p:nvSpPr>
        <p:spPr>
          <a:xfrm>
            <a:off x="389072" y="122946"/>
            <a:ext cx="9381856" cy="816665"/>
          </a:xfrm>
          <a:prstGeom prst="roundRect">
            <a:avLst>
              <a:gd name="adj" fmla="val 50000"/>
            </a:avLst>
          </a:prstGeom>
          <a:solidFill>
            <a:srgbClr val="FF0000"/>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9Slide03 AllRoundGothic" panose="020B0703020202020104" pitchFamily="34" charset="0"/>
              </a:rPr>
              <a:t>Hoạt động 3: Lựa chọn thông tin hữu ích và tránh thông tin vô bổ, gây hại</a:t>
            </a:r>
          </a:p>
        </p:txBody>
      </p:sp>
      <p:pic>
        <p:nvPicPr>
          <p:cNvPr id="6" name="Picture 5">
            <a:extLst>
              <a:ext uri="{FF2B5EF4-FFF2-40B4-BE49-F238E27FC236}">
                <a16:creationId xmlns:a16="http://schemas.microsoft.com/office/drawing/2014/main" id="{41E7F7EB-6322-4F13-84A3-153F0206AFB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2643" y1="85503" x2="42643" y2="85503"/>
                        <a14:foregroundMark x1="53453" y1="85799" x2="53453" y2="85799"/>
                      </a14:backgroundRemoval>
                    </a14:imgEffect>
                  </a14:imgLayer>
                </a14:imgProps>
              </a:ext>
              <a:ext uri="{28A0092B-C50C-407E-A947-70E740481C1C}">
                <a14:useLocalDpi xmlns:a14="http://schemas.microsoft.com/office/drawing/2010/main" val="0"/>
              </a:ext>
            </a:extLst>
          </a:blip>
          <a:srcRect/>
          <a:stretch/>
        </p:blipFill>
        <p:spPr>
          <a:xfrm>
            <a:off x="-1549400" y="1163737"/>
            <a:ext cx="5047568" cy="5123359"/>
          </a:xfrm>
          <a:prstGeom prst="rect">
            <a:avLst/>
          </a:prstGeom>
        </p:spPr>
      </p:pic>
      <p:sp>
        <p:nvSpPr>
          <p:cNvPr id="24" name="Rectangle: Rounded Corners 23">
            <a:extLst>
              <a:ext uri="{FF2B5EF4-FFF2-40B4-BE49-F238E27FC236}">
                <a16:creationId xmlns:a16="http://schemas.microsoft.com/office/drawing/2014/main" id="{C2907531-A0B6-424B-BC95-18BECA9D9537}"/>
              </a:ext>
            </a:extLst>
          </p:cNvPr>
          <p:cNvSpPr/>
          <p:nvPr/>
        </p:nvSpPr>
        <p:spPr>
          <a:xfrm>
            <a:off x="1938992" y="1511690"/>
            <a:ext cx="4005128" cy="614582"/>
          </a:xfrm>
          <a:prstGeom prst="roundRect">
            <a:avLst>
              <a:gd name="adj" fmla="val 50000"/>
            </a:avLst>
          </a:prstGeom>
          <a:solidFill>
            <a:schemeClr val="tx2"/>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a:latin typeface="#9Slide03 AllRoundGothic" panose="020B0703020202020104" pitchFamily="34" charset="0"/>
              </a:rPr>
              <a:t>H</a:t>
            </a:r>
            <a:r>
              <a:rPr lang="en-US" sz="1800">
                <a:latin typeface="#9Slide03 AllRoundGothic" panose="020B0703020202020104" pitchFamily="34" charset="0"/>
              </a:rPr>
              <a:t>ọc sin</a:t>
            </a:r>
            <a:r>
              <a:rPr lang="vi-VN" sz="1800">
                <a:latin typeface="#9Slide03 AllRoundGothic" panose="020B0703020202020104" pitchFamily="34" charset="0"/>
              </a:rPr>
              <a:t>h đại diện nhóm chia sẻ.</a:t>
            </a:r>
          </a:p>
        </p:txBody>
      </p:sp>
      <p:sp>
        <p:nvSpPr>
          <p:cNvPr id="25" name="Rectangle: Rounded Corners 24">
            <a:extLst>
              <a:ext uri="{FF2B5EF4-FFF2-40B4-BE49-F238E27FC236}">
                <a16:creationId xmlns:a16="http://schemas.microsoft.com/office/drawing/2014/main" id="{CDBAED36-A0F8-4672-86D9-C18C8E1B14C7}"/>
              </a:ext>
            </a:extLst>
          </p:cNvPr>
          <p:cNvSpPr/>
          <p:nvPr/>
        </p:nvSpPr>
        <p:spPr>
          <a:xfrm>
            <a:off x="1943620" y="4000500"/>
            <a:ext cx="8001000" cy="1341975"/>
          </a:xfrm>
          <a:prstGeom prst="roundRect">
            <a:avLst>
              <a:gd name="adj" fmla="val 25773"/>
            </a:avLst>
          </a:prstGeom>
          <a:solidFill>
            <a:srgbClr val="FFB931"/>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accent4">
                    <a:lumMod val="50000"/>
                  </a:schemeClr>
                </a:solidFill>
                <a:latin typeface="#9Slide03 AllRoundGothic" panose="020B0703020202020104" pitchFamily="34" charset="0"/>
              </a:rPr>
              <a:t>KẾT LUẬN</a:t>
            </a:r>
            <a:r>
              <a:rPr lang="vi-VN" sz="1800">
                <a:solidFill>
                  <a:schemeClr val="accent4">
                    <a:lumMod val="50000"/>
                  </a:schemeClr>
                </a:solidFill>
                <a:latin typeface="#9Slide03 AllRoundGothic" panose="020B0703020202020104" pitchFamily="34" charset="0"/>
              </a:rPr>
              <a:t>: </a:t>
            </a:r>
            <a:endParaRPr lang="en-US" sz="1800">
              <a:solidFill>
                <a:schemeClr val="accent4">
                  <a:lumMod val="50000"/>
                </a:schemeClr>
              </a:solidFill>
              <a:latin typeface="#9Slide03 AllRoundGothic" panose="020B0703020202020104" pitchFamily="34" charset="0"/>
            </a:endParaRPr>
          </a:p>
          <a:p>
            <a:pPr algn="ctr"/>
            <a:r>
              <a:rPr lang="vi-VN" sz="1800">
                <a:solidFill>
                  <a:schemeClr val="accent4">
                    <a:lumMod val="50000"/>
                  </a:schemeClr>
                </a:solidFill>
                <a:latin typeface="#9Slide03 AllRoundGothic" panose="020B0703020202020104" pitchFamily="34" charset="0"/>
              </a:rPr>
              <a:t>Lứa tuổi học sinh là khoảng thời gian tập trung cho học tập và chăm sóc bản thân. Do đó, việc tìm kiếm các thông tin hữu ích với các từ khóa về học tập và chăm sóc sức khỏe là điều cần thiết.</a:t>
            </a:r>
          </a:p>
        </p:txBody>
      </p:sp>
      <p:sp>
        <p:nvSpPr>
          <p:cNvPr id="26" name="Rectangle: Rounded Corners 25">
            <a:extLst>
              <a:ext uri="{FF2B5EF4-FFF2-40B4-BE49-F238E27FC236}">
                <a16:creationId xmlns:a16="http://schemas.microsoft.com/office/drawing/2014/main" id="{E519E176-4857-4166-8BD5-5DDF0BBE11E9}"/>
              </a:ext>
            </a:extLst>
          </p:cNvPr>
          <p:cNvSpPr/>
          <p:nvPr/>
        </p:nvSpPr>
        <p:spPr>
          <a:xfrm>
            <a:off x="1933460" y="2209566"/>
            <a:ext cx="8001000" cy="1716015"/>
          </a:xfrm>
          <a:prstGeom prst="roundRect">
            <a:avLst>
              <a:gd name="adj" fmla="val 22765"/>
            </a:avLst>
          </a:prstGeom>
          <a:solidFill>
            <a:schemeClr val="tx2"/>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a:latin typeface="#9Slide03 AllRoundGothic" panose="020B0703020202020104" pitchFamily="34" charset="0"/>
              </a:rPr>
              <a:t>Những từ khóa tìm thông tin hữu ích như: Bí quyết học toán giỏi, cách học tốt Tiếng Việt, bí quyết nâng cao tiếng anh, cách học online hiệu quả là những từ khóa giúp chúng ta nâng cao kiến thức để học tập tốt hơn. Ngược lại, những từ khóa như: HS đánh nhau, HS chửi bậy, kết quả sổ xố miền bắc là những từ khóa mang tính bạo lực và không phù hợp với lứa tuổi học sinh.</a:t>
            </a:r>
          </a:p>
        </p:txBody>
      </p:sp>
    </p:spTree>
    <p:extLst>
      <p:ext uri="{BB962C8B-B14F-4D97-AF65-F5344CB8AC3E}">
        <p14:creationId xmlns:p14="http://schemas.microsoft.com/office/powerpoint/2010/main" val="256942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330377E-326C-4F9F-B6FD-E684CCA83A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
            <a:ext cx="10160000" cy="5791379"/>
          </a:xfrm>
          <a:prstGeom prst="rect">
            <a:avLst/>
          </a:prstGeom>
        </p:spPr>
      </p:pic>
      <p:sp>
        <p:nvSpPr>
          <p:cNvPr id="14" name="TextBox 16">
            <a:extLst>
              <a:ext uri="{FF2B5EF4-FFF2-40B4-BE49-F238E27FC236}">
                <a16:creationId xmlns:a16="http://schemas.microsoft.com/office/drawing/2014/main" id="{4D1EFE7D-4D83-48C5-801F-CA61A8BB5A7F}"/>
              </a:ext>
            </a:extLst>
          </p:cNvPr>
          <p:cNvSpPr txBox="1"/>
          <p:nvPr/>
        </p:nvSpPr>
        <p:spPr>
          <a:xfrm>
            <a:off x="-53340" y="988693"/>
            <a:ext cx="9906000" cy="615553"/>
          </a:xfrm>
          <a:prstGeom prst="rect">
            <a:avLst/>
          </a:prstGeom>
        </p:spPr>
        <p:txBody>
          <a:bodyPr wrap="square" lIns="0" tIns="0" rIns="0" bIns="0" rtlCol="0" anchor="t">
            <a:spAutoFit/>
          </a:bodyPr>
          <a:lstStyle/>
          <a:p>
            <a:pPr algn="ctr">
              <a:spcBef>
                <a:spcPct val="0"/>
              </a:spcBef>
            </a:pPr>
            <a:r>
              <a:rPr lang="en-US" sz="2000" b="1">
                <a:latin typeface="#9Slide03 AllRoundGothic" panose="020B0703020202020104" pitchFamily="34" charset="0"/>
                <a:cs typeface="Times New Roman" panose="02020603050405020304" pitchFamily="18" charset="0"/>
              </a:rPr>
              <a:t>1</a:t>
            </a:r>
            <a:r>
              <a:rPr lang="vi-VN" sz="2000" b="1">
                <a:latin typeface="#9Slide03 AllRoundGothic" panose="020B0703020202020104" pitchFamily="34" charset="0"/>
                <a:cs typeface="Times New Roman" panose="02020603050405020304" pitchFamily="18" charset="0"/>
              </a:rPr>
              <a:t>. Làm việc cá nhân. Xây dựng bài chia sẻ giới thiệu về cách sử dụng ứng dụng hoặc trang web hay để tìm kiếm thông tin học tập</a:t>
            </a:r>
            <a:endParaRPr lang="en-US" sz="2000" b="1">
              <a:latin typeface="#9Slide03 AllRoundGothic" panose="020B0703020202020104" pitchFamily="34"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A240E586-F0EE-4E00-8D58-D14E28A94CFF}"/>
              </a:ext>
            </a:extLst>
          </p:cNvPr>
          <p:cNvSpPr/>
          <p:nvPr/>
        </p:nvSpPr>
        <p:spPr>
          <a:xfrm>
            <a:off x="660400" y="122946"/>
            <a:ext cx="9000153" cy="793771"/>
          </a:xfrm>
          <a:prstGeom prst="roundRect">
            <a:avLst>
              <a:gd name="adj" fmla="val 50000"/>
            </a:avLst>
          </a:prstGeom>
          <a:solidFill>
            <a:srgbClr val="FFC000"/>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9Slide03 AllRoundGothic" panose="020B0703020202020104" pitchFamily="34" charset="0"/>
              </a:rPr>
              <a:t>Hoạt động 4: Giới thiệu cách tìm kiếm thông tin online phục vụ học tập</a:t>
            </a:r>
          </a:p>
        </p:txBody>
      </p:sp>
      <p:pic>
        <p:nvPicPr>
          <p:cNvPr id="20" name="Picture 19">
            <a:extLst>
              <a:ext uri="{FF2B5EF4-FFF2-40B4-BE49-F238E27FC236}">
                <a16:creationId xmlns:a16="http://schemas.microsoft.com/office/drawing/2014/main" id="{DE01F1C0-EAC2-40C8-85CA-8F830651B1B4}"/>
              </a:ext>
            </a:extLst>
          </p:cNvPr>
          <p:cNvPicPr>
            <a:picLocks noChangeAspect="1"/>
          </p:cNvPicPr>
          <p:nvPr/>
        </p:nvPicPr>
        <p:blipFill>
          <a:blip r:embed="rId7"/>
          <a:srcRect/>
          <a:stretch/>
        </p:blipFill>
        <p:spPr>
          <a:xfrm>
            <a:off x="3017509" y="1790700"/>
            <a:ext cx="6939291" cy="2663550"/>
          </a:xfrm>
          <a:prstGeom prst="rect">
            <a:avLst/>
          </a:prstGeom>
        </p:spPr>
      </p:pic>
      <p:sp>
        <p:nvSpPr>
          <p:cNvPr id="12" name="TextBox 16">
            <a:extLst>
              <a:ext uri="{FF2B5EF4-FFF2-40B4-BE49-F238E27FC236}">
                <a16:creationId xmlns:a16="http://schemas.microsoft.com/office/drawing/2014/main" id="{5CF19B41-BC31-4066-A6C8-994FC1FED4D3}"/>
              </a:ext>
            </a:extLst>
          </p:cNvPr>
          <p:cNvSpPr txBox="1"/>
          <p:nvPr/>
        </p:nvSpPr>
        <p:spPr>
          <a:xfrm>
            <a:off x="3398509" y="2014480"/>
            <a:ext cx="6167924" cy="2215991"/>
          </a:xfrm>
          <a:prstGeom prst="rect">
            <a:avLst/>
          </a:prstGeom>
        </p:spPr>
        <p:txBody>
          <a:bodyPr wrap="square" lIns="0" tIns="0" rIns="0" bIns="0" rtlCol="0" anchor="t">
            <a:spAutoFit/>
          </a:bodyPr>
          <a:lstStyle/>
          <a:p>
            <a:pPr algn="just">
              <a:spcBef>
                <a:spcPct val="0"/>
              </a:spcBef>
            </a:pPr>
            <a:r>
              <a:rPr lang="en-US" sz="1800" b="1">
                <a:latin typeface="#9Slide03 AllRoundGothic" panose="020B0703020202020104" pitchFamily="34" charset="0"/>
                <a:cs typeface="Times New Roman" panose="02020603050405020304" pitchFamily="18" charset="0"/>
              </a:rPr>
              <a:t>- Các bạn</a:t>
            </a:r>
            <a:r>
              <a:rPr lang="vi-VN" sz="1800" b="1">
                <a:latin typeface="#9Slide03 AllRoundGothic" panose="020B0703020202020104" pitchFamily="34" charset="0"/>
                <a:cs typeface="Times New Roman" panose="02020603050405020304" pitchFamily="18" charset="0"/>
              </a:rPr>
              <a:t> xây dựng bài giới thiệu ngắn về một trong các ứng dụng mà </a:t>
            </a:r>
            <a:r>
              <a:rPr lang="en-US" sz="1800" b="1">
                <a:latin typeface="#9Slide03 AllRoundGothic" panose="020B0703020202020104" pitchFamily="34" charset="0"/>
                <a:cs typeface="Times New Roman" panose="02020603050405020304" pitchFamily="18" charset="0"/>
              </a:rPr>
              <a:t>các bạn</a:t>
            </a:r>
            <a:r>
              <a:rPr lang="vi-VN" sz="1800" b="1">
                <a:latin typeface="#9Slide03 AllRoundGothic" panose="020B0703020202020104" pitchFamily="34" charset="0"/>
                <a:cs typeface="Times New Roman" panose="02020603050405020304" pitchFamily="18" charset="0"/>
              </a:rPr>
              <a:t> thường dùng để tìm kiếm thông tin lên giấy (Gợi ý: tên ứng dụng hoặc trang web, cách sử dụng, ý nghĩa của ứng dụng/web,…)</a:t>
            </a:r>
          </a:p>
          <a:p>
            <a:pPr>
              <a:spcBef>
                <a:spcPct val="0"/>
              </a:spcBef>
            </a:pPr>
            <a:r>
              <a:rPr lang="en-US" sz="1800" b="1">
                <a:latin typeface="#9Slide03 AllRoundGothic" panose="020B0703020202020104" pitchFamily="34" charset="0"/>
                <a:cs typeface="Times New Roman" panose="02020603050405020304" pitchFamily="18" charset="0"/>
              </a:rPr>
              <a:t>-</a:t>
            </a:r>
            <a:r>
              <a:rPr lang="vi-VN" sz="1800" b="1">
                <a:latin typeface="#9Slide03 AllRoundGothic" panose="020B0703020202020104" pitchFamily="34" charset="0"/>
                <a:cs typeface="Times New Roman" panose="02020603050405020304" pitchFamily="18" charset="0"/>
              </a:rPr>
              <a:t> </a:t>
            </a:r>
            <a:r>
              <a:rPr lang="en-US" sz="1800" b="1">
                <a:latin typeface="#9Slide03 AllRoundGothic" panose="020B0703020202020104" pitchFamily="34" charset="0"/>
                <a:cs typeface="Times New Roman" panose="02020603050405020304" pitchFamily="18" charset="0"/>
              </a:rPr>
              <a:t>Các bạn c</a:t>
            </a:r>
            <a:r>
              <a:rPr lang="vi-VN" sz="1800" b="1">
                <a:latin typeface="#9Slide03 AllRoundGothic" panose="020B0703020202020104" pitchFamily="34" charset="0"/>
                <a:cs typeface="Times New Roman" panose="02020603050405020304" pitchFamily="18" charset="0"/>
              </a:rPr>
              <a:t>huẩn bị bài giới thiệu trong 4 - 5 phút và thi xem ai hoàn thành sớm và đúng giờ.</a:t>
            </a:r>
          </a:p>
          <a:p>
            <a:pPr>
              <a:spcBef>
                <a:spcPct val="0"/>
              </a:spcBef>
            </a:pPr>
            <a:r>
              <a:rPr lang="vi-VN" sz="1800" b="1">
                <a:latin typeface="#9Slide03 AllRoundGothic" panose="020B0703020202020104" pitchFamily="34" charset="0"/>
                <a:cs typeface="Times New Roman" panose="02020603050405020304" pitchFamily="18" charset="0"/>
              </a:rPr>
              <a:t>- </a:t>
            </a:r>
            <a:r>
              <a:rPr lang="en-US" sz="1800" b="1">
                <a:latin typeface="#9Slide03 AllRoundGothic" panose="020B0703020202020104" pitchFamily="34" charset="0"/>
                <a:cs typeface="Times New Roman" panose="02020603050405020304" pitchFamily="18" charset="0"/>
              </a:rPr>
              <a:t>Các bạn</a:t>
            </a:r>
            <a:r>
              <a:rPr lang="vi-VN" sz="1800" b="1">
                <a:latin typeface="#9Slide03 AllRoundGothic" panose="020B0703020202020104" pitchFamily="34" charset="0"/>
                <a:cs typeface="Times New Roman" panose="02020603050405020304" pitchFamily="18" charset="0"/>
              </a:rPr>
              <a:t> chuẩn bị nội dung sẽ giới thiệu với bạn (lựa chọn những ứng dụng/trang web lành mạnh và bổ ích).</a:t>
            </a:r>
          </a:p>
        </p:txBody>
      </p:sp>
      <p:pic>
        <p:nvPicPr>
          <p:cNvPr id="4" name="Picture 3">
            <a:extLst>
              <a:ext uri="{FF2B5EF4-FFF2-40B4-BE49-F238E27FC236}">
                <a16:creationId xmlns:a16="http://schemas.microsoft.com/office/drawing/2014/main" id="{7C888992-7918-479C-BAE5-65C631A177B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580" b="90533" l="9467" r="89941">
                        <a14:foregroundMark x1="56805" y1="32249" x2="51183" y2="57692"/>
                        <a14:foregroundMark x1="56213" y1="35207" x2="56805" y2="49408"/>
                        <a14:foregroundMark x1="36982" y1="42308" x2="42308" y2="52071"/>
                        <a14:foregroundMark x1="36095" y1="35503" x2="40533" y2="54142"/>
                        <a14:foregroundMark x1="43195" y1="42899" x2="42604" y2="61243"/>
                        <a14:foregroundMark x1="66864" y1="29290" x2="63905" y2="45562"/>
                        <a14:foregroundMark x1="59763" y1="37574" x2="57396" y2="54142"/>
                        <a14:foregroundMark x1="58284" y1="39645" x2="58284" y2="53254"/>
                        <a14:foregroundMark x1="62130" y1="38462" x2="57396" y2="52367"/>
                        <a14:foregroundMark x1="59172" y1="39941" x2="58876" y2="54142"/>
                        <a14:foregroundMark x1="37278" y1="37870" x2="41124" y2="60651"/>
                        <a14:foregroundMark x1="40533" y1="44675" x2="45858" y2="51775"/>
                        <a14:foregroundMark x1="43195" y1="37278" x2="47041" y2="48225"/>
                        <a14:foregroundMark x1="40237" y1="39053" x2="41420" y2="47337"/>
                        <a14:foregroundMark x1="36095" y1="37870" x2="42604" y2="54142"/>
                        <a14:foregroundMark x1="78994" y1="47337" x2="78994" y2="47337"/>
                        <a14:foregroundMark x1="79290" y1="47633" x2="81953" y2="55325"/>
                        <a14:foregroundMark x1="87574" y1="64497" x2="84024" y2="59172"/>
                        <a14:foregroundMark x1="89053" y1="65976" x2="89053" y2="65976"/>
                        <a14:foregroundMark x1="34911" y1="57396" x2="34911" y2="57396"/>
                        <a14:foregroundMark x1="32249" y1="57396" x2="32249" y2="57396"/>
                        <a14:foregroundMark x1="30178" y1="57988" x2="30178" y2="57988"/>
                        <a14:foregroundMark x1="28107" y1="58580" x2="28107" y2="58580"/>
                        <a14:foregroundMark x1="27811" y1="58580" x2="22781" y2="60059"/>
                        <a14:foregroundMark x1="18343" y1="60947" x2="33432" y2="56509"/>
                        <a14:foregroundMark x1="17456" y1="59467" x2="17456" y2="59467"/>
                        <a14:foregroundMark x1="36391" y1="90533" x2="36391" y2="90533"/>
                        <a14:foregroundMark x1="48817" y1="8580" x2="48817" y2="8580"/>
                      </a14:backgroundRemoval>
                    </a14:imgEffect>
                  </a14:imgLayer>
                </a14:imgProps>
              </a:ext>
              <a:ext uri="{28A0092B-C50C-407E-A947-70E740481C1C}">
                <a14:useLocalDpi xmlns:a14="http://schemas.microsoft.com/office/drawing/2010/main" val="0"/>
              </a:ext>
            </a:extLst>
          </a:blip>
          <a:stretch>
            <a:fillRect/>
          </a:stretch>
        </p:blipFill>
        <p:spPr>
          <a:xfrm>
            <a:off x="-558800" y="1714500"/>
            <a:ext cx="4495800" cy="4495800"/>
          </a:xfrm>
          <a:prstGeom prst="rect">
            <a:avLst/>
          </a:prstGeom>
        </p:spPr>
      </p:pic>
      <p:pic>
        <p:nvPicPr>
          <p:cNvPr id="3" name="Picture 2">
            <a:extLst>
              <a:ext uri="{FF2B5EF4-FFF2-40B4-BE49-F238E27FC236}">
                <a16:creationId xmlns:a16="http://schemas.microsoft.com/office/drawing/2014/main" id="{DB70D61C-CC75-4112-B10A-18F2232AC8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7509" y="4838700"/>
            <a:ext cx="3809163" cy="669727"/>
          </a:xfrm>
          <a:prstGeom prst="rect">
            <a:avLst/>
          </a:prstGeom>
        </p:spPr>
      </p:pic>
      <p:sp>
        <p:nvSpPr>
          <p:cNvPr id="6" name="Rectangle: Rounded Corners 5">
            <a:extLst>
              <a:ext uri="{FF2B5EF4-FFF2-40B4-BE49-F238E27FC236}">
                <a16:creationId xmlns:a16="http://schemas.microsoft.com/office/drawing/2014/main" id="{93EFDE2E-DBFB-494B-918F-84292F4513E5}"/>
              </a:ext>
            </a:extLst>
          </p:cNvPr>
          <p:cNvSpPr/>
          <p:nvPr/>
        </p:nvSpPr>
        <p:spPr>
          <a:xfrm>
            <a:off x="7152481" y="4530450"/>
            <a:ext cx="2362200" cy="1061604"/>
          </a:xfrm>
          <a:prstGeom prst="roundRect">
            <a:avLst/>
          </a:prstGeom>
          <a:solidFill>
            <a:schemeClr val="bg1"/>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5 phút">
            <a:hlinkClick r:id="" action="ppaction://media"/>
            <a:extLst>
              <a:ext uri="{FF2B5EF4-FFF2-40B4-BE49-F238E27FC236}">
                <a16:creationId xmlns:a16="http://schemas.microsoft.com/office/drawing/2014/main" id="{A4CD070D-D084-49A1-9A81-EA62541EEB88}"/>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289800" y="4762500"/>
            <a:ext cx="2087563" cy="685800"/>
          </a:xfrm>
          <a:prstGeom prst="rect">
            <a:avLst/>
          </a:prstGeom>
        </p:spPr>
      </p:pic>
      <p:pic>
        <p:nvPicPr>
          <p:cNvPr id="7" name="y2mate.com - It Is Cartoon  Childrens Music Instrumental Music For Kids">
            <a:hlinkClick r:id="" action="ppaction://media"/>
            <a:extLst>
              <a:ext uri="{FF2B5EF4-FFF2-40B4-BE49-F238E27FC236}">
                <a16:creationId xmlns:a16="http://schemas.microsoft.com/office/drawing/2014/main" id="{0673A664-0B27-45DF-B79A-3BAA4253EC12}"/>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540703" y="2063466"/>
            <a:ext cx="487363" cy="487363"/>
          </a:xfrm>
          <a:prstGeom prst="rect">
            <a:avLst/>
          </a:prstGeom>
        </p:spPr>
      </p:pic>
    </p:spTree>
    <p:extLst>
      <p:ext uri="{BB962C8B-B14F-4D97-AF65-F5344CB8AC3E}">
        <p14:creationId xmlns:p14="http://schemas.microsoft.com/office/powerpoint/2010/main" val="42078358"/>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306970" fill="hold"/>
                                        <p:tgtEl>
                                          <p:spTgt spid="5"/>
                                        </p:tgtEl>
                                      </p:cBhvr>
                                    </p:cmd>
                                  </p:childTnLst>
                                </p:cTn>
                              </p:par>
                              <p:par>
                                <p:cTn id="8" presetID="1" presetClass="mediacall" presetSubtype="0" fill="hold" nodeType="withEffect">
                                  <p:stCondLst>
                                    <p:cond delay="0"/>
                                  </p:stCondLst>
                                  <p:childTnLst>
                                    <p:cmd type="call" cmd="playFrom(0.0)">
                                      <p:cBhvr>
                                        <p:cTn id="9" dur="81501" fill="hold"/>
                                        <p:tgtEl>
                                          <p:spTgt spid="7"/>
                                        </p:tgtEl>
                                      </p:cBhvr>
                                    </p:cmd>
                                  </p:childTnLst>
                                </p:cTn>
                              </p:par>
                            </p:childTnLst>
                          </p:cTn>
                        </p:par>
                      </p:childTnLst>
                    </p:cTn>
                  </p:par>
                </p:childTnLst>
              </p:cTn>
              <p:nextCondLst>
                <p:cond evt="onClick" delay="0">
                  <p:tgtEl>
                    <p:spTgt spid="3"/>
                  </p:tgtEl>
                </p:cond>
              </p:nextCondLst>
            </p:seq>
            <p:audio>
              <p:cMediaNode vol="80000">
                <p:cTn id="10"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34B048-D1DC-4566-B60C-8F655BE19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160000" cy="5791379"/>
          </a:xfrm>
          <a:prstGeom prst="rect">
            <a:avLst/>
          </a:prstGeom>
        </p:spPr>
      </p:pic>
      <p:sp>
        <p:nvSpPr>
          <p:cNvPr id="14" name="TextBox 16">
            <a:extLst>
              <a:ext uri="{FF2B5EF4-FFF2-40B4-BE49-F238E27FC236}">
                <a16:creationId xmlns:a16="http://schemas.microsoft.com/office/drawing/2014/main" id="{4D1EFE7D-4D83-48C5-801F-CA61A8BB5A7F}"/>
              </a:ext>
            </a:extLst>
          </p:cNvPr>
          <p:cNvSpPr txBox="1"/>
          <p:nvPr/>
        </p:nvSpPr>
        <p:spPr>
          <a:xfrm>
            <a:off x="-53340" y="988693"/>
            <a:ext cx="9906000" cy="307777"/>
          </a:xfrm>
          <a:prstGeom prst="rect">
            <a:avLst/>
          </a:prstGeom>
        </p:spPr>
        <p:txBody>
          <a:bodyPr wrap="square" lIns="0" tIns="0" rIns="0" bIns="0" rtlCol="0" anchor="t">
            <a:spAutoFit/>
          </a:bodyPr>
          <a:lstStyle/>
          <a:p>
            <a:pPr algn="ctr">
              <a:spcBef>
                <a:spcPct val="0"/>
              </a:spcBef>
            </a:pPr>
            <a:r>
              <a:rPr lang="vi-VN" sz="2000" b="1">
                <a:latin typeface="#9Slide03 AllRoundGothic" panose="020B0703020202020104" pitchFamily="34" charset="0"/>
                <a:cs typeface="Times New Roman" panose="02020603050405020304" pitchFamily="18" charset="0"/>
              </a:rPr>
              <a:t>2. Giới thiệu theo nhóm</a:t>
            </a:r>
            <a:endParaRPr lang="en-US" sz="2000" b="1">
              <a:latin typeface="#9Slide03 AllRoundGothic" panose="020B0703020202020104" pitchFamily="34"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A240E586-F0EE-4E00-8D58-D14E28A94CFF}"/>
              </a:ext>
            </a:extLst>
          </p:cNvPr>
          <p:cNvSpPr/>
          <p:nvPr/>
        </p:nvSpPr>
        <p:spPr>
          <a:xfrm>
            <a:off x="660400" y="122946"/>
            <a:ext cx="9000153" cy="793771"/>
          </a:xfrm>
          <a:prstGeom prst="roundRect">
            <a:avLst>
              <a:gd name="adj" fmla="val 50000"/>
            </a:avLst>
          </a:prstGeom>
          <a:solidFill>
            <a:srgbClr val="FFC000"/>
          </a:solidFill>
          <a:ln>
            <a:noFill/>
          </a:ln>
          <a:effectLst>
            <a:outerShdw blurRad="228600" dist="50800" dir="5400000" sx="101000" sy="101000" algn="ctr"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9Slide03 AllRoundGothic" panose="020B0703020202020104" pitchFamily="34" charset="0"/>
              </a:rPr>
              <a:t>Hoạt động 4: Giới thiệu cách tìm kiếm thông tin online phục vụ học tập</a:t>
            </a:r>
          </a:p>
        </p:txBody>
      </p:sp>
      <p:grpSp>
        <p:nvGrpSpPr>
          <p:cNvPr id="30" name="V/&gt;_hand_ipad">
            <a:extLst>
              <a:ext uri="{FF2B5EF4-FFF2-40B4-BE49-F238E27FC236}">
                <a16:creationId xmlns:a16="http://schemas.microsoft.com/office/drawing/2014/main" id="{D9190B69-7B38-4523-8E8A-735FE85C467E}"/>
              </a:ext>
            </a:extLst>
          </p:cNvPr>
          <p:cNvGrpSpPr/>
          <p:nvPr/>
        </p:nvGrpSpPr>
        <p:grpSpPr>
          <a:xfrm>
            <a:off x="355600" y="1457942"/>
            <a:ext cx="4238945" cy="5223603"/>
            <a:chOff x="2611451" y="604841"/>
            <a:chExt cx="6565074" cy="8564735"/>
          </a:xfrm>
        </p:grpSpPr>
        <p:grpSp>
          <p:nvGrpSpPr>
            <p:cNvPr id="31" name="Group 30">
              <a:extLst>
                <a:ext uri="{FF2B5EF4-FFF2-40B4-BE49-F238E27FC236}">
                  <a16:creationId xmlns:a16="http://schemas.microsoft.com/office/drawing/2014/main" id="{6A59E9EB-307B-4CF3-8D78-1A059F6139CD}"/>
                </a:ext>
              </a:extLst>
            </p:cNvPr>
            <p:cNvGrpSpPr/>
            <p:nvPr/>
          </p:nvGrpSpPr>
          <p:grpSpPr>
            <a:xfrm rot="5400000">
              <a:off x="3760731" y="846074"/>
              <a:ext cx="5657028" cy="5174561"/>
              <a:chOff x="1909382" y="2663341"/>
              <a:chExt cx="7973327" cy="7293313"/>
            </a:xfrm>
          </p:grpSpPr>
          <p:sp>
            <p:nvSpPr>
              <p:cNvPr id="33" name="Freeform: Shape 32">
                <a:extLst>
                  <a:ext uri="{FF2B5EF4-FFF2-40B4-BE49-F238E27FC236}">
                    <a16:creationId xmlns:a16="http://schemas.microsoft.com/office/drawing/2014/main" id="{46B8A475-B303-4BE6-AE03-9F675B0B7835}"/>
                  </a:ext>
                </a:extLst>
              </p:cNvPr>
              <p:cNvSpPr/>
              <p:nvPr/>
            </p:nvSpPr>
            <p:spPr>
              <a:xfrm>
                <a:off x="1909382" y="2663341"/>
                <a:ext cx="7973327" cy="7293313"/>
              </a:xfrm>
              <a:custGeom>
                <a:avLst/>
                <a:gdLst>
                  <a:gd name="connsiteX0" fmla="*/ 0 w 7973326"/>
                  <a:gd name="connsiteY0" fmla="*/ 382720 h 6024292"/>
                  <a:gd name="connsiteX1" fmla="*/ 0 w 7973326"/>
                  <a:gd name="connsiteY1" fmla="*/ 5648660 h 6024292"/>
                  <a:gd name="connsiteX2" fmla="*/ 382720 w 7973326"/>
                  <a:gd name="connsiteY2" fmla="*/ 6031380 h 6024292"/>
                  <a:gd name="connsiteX3" fmla="*/ 7618957 w 7973326"/>
                  <a:gd name="connsiteY3" fmla="*/ 6031380 h 6024292"/>
                  <a:gd name="connsiteX4" fmla="*/ 8001677 w 7973326"/>
                  <a:gd name="connsiteY4" fmla="*/ 5648660 h 6024292"/>
                  <a:gd name="connsiteX5" fmla="*/ 8001677 w 7973326"/>
                  <a:gd name="connsiteY5" fmla="*/ 382720 h 6024292"/>
                  <a:gd name="connsiteX6" fmla="*/ 7618957 w 7973326"/>
                  <a:gd name="connsiteY6" fmla="*/ 0 h 6024292"/>
                  <a:gd name="connsiteX7" fmla="*/ 382720 w 7973326"/>
                  <a:gd name="connsiteY7" fmla="*/ 0 h 6024292"/>
                  <a:gd name="connsiteX8" fmla="*/ 0 w 7973326"/>
                  <a:gd name="connsiteY8" fmla="*/ 382720 h 602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3326" h="6024292">
                    <a:moveTo>
                      <a:pt x="0" y="382720"/>
                    </a:moveTo>
                    <a:lnTo>
                      <a:pt x="0" y="5648660"/>
                    </a:lnTo>
                    <a:cubicBezTo>
                      <a:pt x="0" y="5861282"/>
                      <a:pt x="173641" y="6031380"/>
                      <a:pt x="382720" y="6031380"/>
                    </a:cubicBezTo>
                    <a:lnTo>
                      <a:pt x="7618957" y="6031380"/>
                    </a:lnTo>
                    <a:cubicBezTo>
                      <a:pt x="7831579" y="6031380"/>
                      <a:pt x="8001677" y="5861282"/>
                      <a:pt x="8001677" y="5648660"/>
                    </a:cubicBezTo>
                    <a:lnTo>
                      <a:pt x="8001677" y="382720"/>
                    </a:lnTo>
                    <a:cubicBezTo>
                      <a:pt x="8001677" y="170098"/>
                      <a:pt x="7831579" y="0"/>
                      <a:pt x="7618957" y="0"/>
                    </a:cubicBezTo>
                    <a:lnTo>
                      <a:pt x="382720" y="0"/>
                    </a:lnTo>
                    <a:cubicBezTo>
                      <a:pt x="173641" y="0"/>
                      <a:pt x="0" y="170098"/>
                      <a:pt x="0" y="382720"/>
                    </a:cubicBezTo>
                    <a:close/>
                  </a:path>
                </a:pathLst>
              </a:custGeom>
              <a:solidFill>
                <a:srgbClr val="3C434B"/>
              </a:solidFill>
              <a:ln w="35403" cap="flat">
                <a:noFill/>
                <a:prstDash val="solid"/>
                <a:miter/>
              </a:ln>
              <a:effectLst>
                <a:innerShdw blurRad="457200" dist="76200" dir="5400000">
                  <a:prstClr val="black">
                    <a:alpha val="48000"/>
                  </a:prstClr>
                </a:innerShdw>
              </a:effectLst>
            </p:spPr>
            <p:txBody>
              <a:bodyPr rtlCol="0" anchor="ctr"/>
              <a:lstStyle/>
              <a:p>
                <a:endParaRPr lang="en-ID"/>
              </a:p>
            </p:txBody>
          </p:sp>
          <p:sp>
            <p:nvSpPr>
              <p:cNvPr id="34" name="Freeform: Shape 33">
                <a:extLst>
                  <a:ext uri="{FF2B5EF4-FFF2-40B4-BE49-F238E27FC236}">
                    <a16:creationId xmlns:a16="http://schemas.microsoft.com/office/drawing/2014/main" id="{24FE80B1-9D0B-49C9-B809-908687B49266}"/>
                  </a:ext>
                </a:extLst>
              </p:cNvPr>
              <p:cNvSpPr/>
              <p:nvPr/>
            </p:nvSpPr>
            <p:spPr>
              <a:xfrm>
                <a:off x="2331091" y="3076092"/>
                <a:ext cx="6614752" cy="6324203"/>
              </a:xfrm>
              <a:custGeom>
                <a:avLst/>
                <a:gdLst>
                  <a:gd name="connsiteX0" fmla="*/ 0 w 6201476"/>
                  <a:gd name="connsiteY0" fmla="*/ 0 h 4642248"/>
                  <a:gd name="connsiteX1" fmla="*/ 6208564 w 6201476"/>
                  <a:gd name="connsiteY1" fmla="*/ 0 h 4642248"/>
                  <a:gd name="connsiteX2" fmla="*/ 6208564 w 6201476"/>
                  <a:gd name="connsiteY2" fmla="*/ 4663511 h 4642248"/>
                  <a:gd name="connsiteX3" fmla="*/ 0 w 6201476"/>
                  <a:gd name="connsiteY3" fmla="*/ 4663511 h 4642248"/>
                </a:gdLst>
                <a:ahLst/>
                <a:cxnLst>
                  <a:cxn ang="0">
                    <a:pos x="connsiteX0" y="connsiteY0"/>
                  </a:cxn>
                  <a:cxn ang="0">
                    <a:pos x="connsiteX1" y="connsiteY1"/>
                  </a:cxn>
                  <a:cxn ang="0">
                    <a:pos x="connsiteX2" y="connsiteY2"/>
                  </a:cxn>
                  <a:cxn ang="0">
                    <a:pos x="connsiteX3" y="connsiteY3"/>
                  </a:cxn>
                </a:cxnLst>
                <a:rect l="l" t="t" r="r" b="b"/>
                <a:pathLst>
                  <a:path w="6201476" h="4642248">
                    <a:moveTo>
                      <a:pt x="0" y="0"/>
                    </a:moveTo>
                    <a:lnTo>
                      <a:pt x="6208564" y="0"/>
                    </a:lnTo>
                    <a:lnTo>
                      <a:pt x="6208564" y="4663511"/>
                    </a:lnTo>
                    <a:lnTo>
                      <a:pt x="0" y="4663511"/>
                    </a:lnTo>
                    <a:close/>
                  </a:path>
                </a:pathLst>
              </a:custGeom>
              <a:solidFill>
                <a:schemeClr val="tx1">
                  <a:lumMod val="85000"/>
                  <a:lumOff val="15000"/>
                </a:schemeClr>
              </a:solidFill>
              <a:ln w="51762" cap="flat">
                <a:solidFill>
                  <a:srgbClr val="29292B"/>
                </a:solidFill>
                <a:prstDash val="solid"/>
                <a:miter/>
              </a:ln>
            </p:spPr>
            <p:txBody>
              <a:bodyPr rtlCol="0" anchor="ctr"/>
              <a:lstStyle/>
              <a:p>
                <a:endParaRPr lang="en-ID"/>
              </a:p>
            </p:txBody>
          </p:sp>
          <p:sp>
            <p:nvSpPr>
              <p:cNvPr id="35" name="Rectangle: Rounded Corners 34">
                <a:extLst>
                  <a:ext uri="{FF2B5EF4-FFF2-40B4-BE49-F238E27FC236}">
                    <a16:creationId xmlns:a16="http://schemas.microsoft.com/office/drawing/2014/main" id="{ADCF26EB-B24C-4BAE-BD97-8750A91F3D09}"/>
                  </a:ext>
                </a:extLst>
              </p:cNvPr>
              <p:cNvSpPr/>
              <p:nvPr/>
            </p:nvSpPr>
            <p:spPr>
              <a:xfrm>
                <a:off x="9149161" y="6094736"/>
                <a:ext cx="460681" cy="460681"/>
              </a:xfrm>
              <a:prstGeom prst="roundRect">
                <a:avLst/>
              </a:prstGeom>
              <a:solidFill>
                <a:srgbClr val="9393AA"/>
              </a:solidFill>
              <a:ln w="35403" cap="flat">
                <a:noFill/>
                <a:prstDash val="solid"/>
                <a:miter/>
              </a:ln>
            </p:spPr>
            <p:txBody>
              <a:bodyPr rtlCol="0" anchor="ctr"/>
              <a:lstStyle/>
              <a:p>
                <a:endParaRPr lang="en-ID"/>
              </a:p>
            </p:txBody>
          </p:sp>
          <p:sp>
            <p:nvSpPr>
              <p:cNvPr id="36" name="Rectangle: Rounded Corners 35">
                <a:extLst>
                  <a:ext uri="{FF2B5EF4-FFF2-40B4-BE49-F238E27FC236}">
                    <a16:creationId xmlns:a16="http://schemas.microsoft.com/office/drawing/2014/main" id="{F28907FA-71F9-4802-8F08-AD5A840BBCEE}"/>
                  </a:ext>
                </a:extLst>
              </p:cNvPr>
              <p:cNvSpPr/>
              <p:nvPr/>
            </p:nvSpPr>
            <p:spPr>
              <a:xfrm>
                <a:off x="9223578" y="6108476"/>
                <a:ext cx="318933" cy="318932"/>
              </a:xfrm>
              <a:prstGeom prst="roundRect">
                <a:avLst/>
              </a:prstGeom>
              <a:solidFill>
                <a:srgbClr val="313640"/>
              </a:solidFill>
              <a:ln w="35403" cap="flat">
                <a:noFill/>
                <a:prstDash val="solid"/>
                <a:miter/>
              </a:ln>
            </p:spPr>
            <p:txBody>
              <a:bodyPr rtlCol="0" anchor="ctr"/>
              <a:lstStyle/>
              <a:p>
                <a:endParaRPr lang="en-ID" dirty="0"/>
              </a:p>
            </p:txBody>
          </p:sp>
          <p:sp>
            <p:nvSpPr>
              <p:cNvPr id="37" name="Freeform: Shape 36">
                <a:extLst>
                  <a:ext uri="{FF2B5EF4-FFF2-40B4-BE49-F238E27FC236}">
                    <a16:creationId xmlns:a16="http://schemas.microsoft.com/office/drawing/2014/main" id="{2B47E232-E622-4594-B44A-175E530CEBC5}"/>
                  </a:ext>
                </a:extLst>
              </p:cNvPr>
              <p:cNvSpPr/>
              <p:nvPr/>
            </p:nvSpPr>
            <p:spPr>
              <a:xfrm>
                <a:off x="2189333" y="6831106"/>
                <a:ext cx="141748" cy="141748"/>
              </a:xfrm>
              <a:custGeom>
                <a:avLst/>
                <a:gdLst>
                  <a:gd name="connsiteX0" fmla="*/ 170098 w 141748"/>
                  <a:gd name="connsiteY0" fmla="*/ 85049 h 141748"/>
                  <a:gd name="connsiteX1" fmla="*/ 85049 w 141748"/>
                  <a:gd name="connsiteY1" fmla="*/ 170098 h 141748"/>
                  <a:gd name="connsiteX2" fmla="*/ 0 w 141748"/>
                  <a:gd name="connsiteY2" fmla="*/ 85049 h 141748"/>
                  <a:gd name="connsiteX3" fmla="*/ 85049 w 141748"/>
                  <a:gd name="connsiteY3" fmla="*/ 0 h 141748"/>
                  <a:gd name="connsiteX4" fmla="*/ 170098 w 141748"/>
                  <a:gd name="connsiteY4" fmla="*/ 85049 h 14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748" h="141748">
                    <a:moveTo>
                      <a:pt x="170098" y="85049"/>
                    </a:moveTo>
                    <a:cubicBezTo>
                      <a:pt x="170098" y="131117"/>
                      <a:pt x="131117" y="170098"/>
                      <a:pt x="85049" y="170098"/>
                    </a:cubicBezTo>
                    <a:cubicBezTo>
                      <a:pt x="38981" y="170098"/>
                      <a:pt x="0" y="131117"/>
                      <a:pt x="0" y="85049"/>
                    </a:cubicBezTo>
                    <a:cubicBezTo>
                      <a:pt x="0" y="38981"/>
                      <a:pt x="38981" y="0"/>
                      <a:pt x="85049" y="0"/>
                    </a:cubicBezTo>
                    <a:cubicBezTo>
                      <a:pt x="131117" y="0"/>
                      <a:pt x="170098" y="38981"/>
                      <a:pt x="170098" y="85049"/>
                    </a:cubicBezTo>
                    <a:close/>
                  </a:path>
                </a:pathLst>
              </a:custGeom>
              <a:solidFill>
                <a:srgbClr val="202121">
                  <a:alpha val="80000"/>
                </a:srgbClr>
              </a:solidFill>
              <a:ln w="35403" cap="flat">
                <a:noFill/>
                <a:prstDash val="solid"/>
                <a:miter/>
              </a:ln>
            </p:spPr>
            <p:txBody>
              <a:bodyPr rtlCol="0" anchor="ctr"/>
              <a:lstStyle/>
              <a:p>
                <a:endParaRPr lang="en-ID"/>
              </a:p>
            </p:txBody>
          </p:sp>
        </p:grpSp>
        <p:sp>
          <p:nvSpPr>
            <p:cNvPr id="32" name="V/&gt;_hand01">
              <a:extLst>
                <a:ext uri="{FF2B5EF4-FFF2-40B4-BE49-F238E27FC236}">
                  <a16:creationId xmlns:a16="http://schemas.microsoft.com/office/drawing/2014/main" id="{DDD79F59-0C19-40A3-8CB3-04CA3E7923B2}"/>
                </a:ext>
              </a:extLst>
            </p:cNvPr>
            <p:cNvSpPr/>
            <p:nvPr/>
          </p:nvSpPr>
          <p:spPr>
            <a:xfrm rot="7104795">
              <a:off x="1106894" y="6205723"/>
              <a:ext cx="4468410" cy="1459296"/>
            </a:xfrm>
            <a:custGeom>
              <a:avLst/>
              <a:gdLst>
                <a:gd name="connsiteX0" fmla="*/ 0 w 6298024"/>
                <a:gd name="connsiteY0" fmla="*/ 1676802 h 2056812"/>
                <a:gd name="connsiteX1" fmla="*/ 1009373 w 6298024"/>
                <a:gd name="connsiteY1" fmla="*/ 1130735 h 2056812"/>
                <a:gd name="connsiteX2" fmla="*/ 1081037 w 6298024"/>
                <a:gd name="connsiteY2" fmla="*/ 1109729 h 2056812"/>
                <a:gd name="connsiteX3" fmla="*/ 1450600 w 6298024"/>
                <a:gd name="connsiteY3" fmla="*/ 776897 h 2056812"/>
                <a:gd name="connsiteX4" fmla="*/ 1401893 w 6298024"/>
                <a:gd name="connsiteY4" fmla="*/ 689119 h 2056812"/>
                <a:gd name="connsiteX5" fmla="*/ 844179 w 6298024"/>
                <a:gd name="connsiteY5" fmla="*/ 452010 h 2056812"/>
                <a:gd name="connsiteX6" fmla="*/ 782627 w 6298024"/>
                <a:gd name="connsiteY6" fmla="*/ 433812 h 2056812"/>
                <a:gd name="connsiteX7" fmla="*/ 767106 w 6298024"/>
                <a:gd name="connsiteY7" fmla="*/ 5624 h 2056812"/>
                <a:gd name="connsiteX8" fmla="*/ 960861 w 6298024"/>
                <a:gd name="connsiteY8" fmla="*/ 273 h 2056812"/>
                <a:gd name="connsiteX9" fmla="*/ 1139093 w 6298024"/>
                <a:gd name="connsiteY9" fmla="*/ 9907 h 2056812"/>
                <a:gd name="connsiteX10" fmla="*/ 1996003 w 6298024"/>
                <a:gd name="connsiteY10" fmla="*/ 289834 h 2056812"/>
                <a:gd name="connsiteX11" fmla="*/ 2072005 w 6298024"/>
                <a:gd name="connsiteY11" fmla="*/ 341752 h 2056812"/>
                <a:gd name="connsiteX12" fmla="*/ 2178517 w 6298024"/>
                <a:gd name="connsiteY12" fmla="*/ 404374 h 2056812"/>
                <a:gd name="connsiteX13" fmla="*/ 2229899 w 6298024"/>
                <a:gd name="connsiteY13" fmla="*/ 428460 h 2056812"/>
                <a:gd name="connsiteX14" fmla="*/ 2263752 w 6298024"/>
                <a:gd name="connsiteY14" fmla="*/ 459905 h 2056812"/>
                <a:gd name="connsiteX15" fmla="*/ 2269176 w 6298024"/>
                <a:gd name="connsiteY15" fmla="*/ 475233 h 2056812"/>
                <a:gd name="connsiteX16" fmla="*/ 2362681 w 6298024"/>
                <a:gd name="connsiteY16" fmla="*/ 476163 h 2056812"/>
                <a:gd name="connsiteX17" fmla="*/ 2527719 w 6298024"/>
                <a:gd name="connsiteY17" fmla="*/ 514434 h 2056812"/>
                <a:gd name="connsiteX18" fmla="*/ 2591241 w 6298024"/>
                <a:gd name="connsiteY18" fmla="*/ 546431 h 2056812"/>
                <a:gd name="connsiteX19" fmla="*/ 2666128 w 6298024"/>
                <a:gd name="connsiteY19" fmla="*/ 543701 h 2056812"/>
                <a:gd name="connsiteX20" fmla="*/ 5679665 w 6298024"/>
                <a:gd name="connsiteY20" fmla="*/ 736930 h 2056812"/>
                <a:gd name="connsiteX21" fmla="*/ 6296647 w 6298024"/>
                <a:gd name="connsiteY21" fmla="*/ 1438454 h 2056812"/>
                <a:gd name="connsiteX22" fmla="*/ 6296646 w 6298024"/>
                <a:gd name="connsiteY22" fmla="*/ 1438453 h 2056812"/>
                <a:gd name="connsiteX23" fmla="*/ 5595122 w 6298024"/>
                <a:gd name="connsiteY23" fmla="*/ 2055435 h 2056812"/>
                <a:gd name="connsiteX24" fmla="*/ 2581586 w 6298024"/>
                <a:gd name="connsiteY24" fmla="*/ 1862207 h 2056812"/>
                <a:gd name="connsiteX25" fmla="*/ 2544888 w 6298024"/>
                <a:gd name="connsiteY25" fmla="*/ 1856115 h 2056812"/>
                <a:gd name="connsiteX26" fmla="*/ 2542794 w 6298024"/>
                <a:gd name="connsiteY26" fmla="*/ 1857047 h 2056812"/>
                <a:gd name="connsiteX27" fmla="*/ 2237780 w 6298024"/>
                <a:gd name="connsiteY27" fmla="*/ 1892532 h 2056812"/>
                <a:gd name="connsiteX28" fmla="*/ 2147893 w 6298024"/>
                <a:gd name="connsiteY28" fmla="*/ 1873942 h 2056812"/>
                <a:gd name="connsiteX29" fmla="*/ 2143727 w 6298024"/>
                <a:gd name="connsiteY29" fmla="*/ 1877338 h 2056812"/>
                <a:gd name="connsiteX30" fmla="*/ 1961747 w 6298024"/>
                <a:gd name="connsiteY30" fmla="*/ 1921227 h 2056812"/>
                <a:gd name="connsiteX31" fmla="*/ 1677538 w 6298024"/>
                <a:gd name="connsiteY31" fmla="*/ 1949060 h 2056812"/>
                <a:gd name="connsiteX32" fmla="*/ 1565139 w 6298024"/>
                <a:gd name="connsiteY32" fmla="*/ 1950666 h 2056812"/>
                <a:gd name="connsiteX33" fmla="*/ 1309833 w 6298024"/>
                <a:gd name="connsiteY33" fmla="*/ 1961905 h 2056812"/>
                <a:gd name="connsiteX34" fmla="*/ 833475 w 6298024"/>
                <a:gd name="connsiteY34" fmla="*/ 1888043 h 2056812"/>
                <a:gd name="connsiteX35" fmla="*/ 735527 w 6298024"/>
                <a:gd name="connsiteY35" fmla="*/ 1865564 h 2056812"/>
                <a:gd name="connsiteX36" fmla="*/ 635974 w 6298024"/>
                <a:gd name="connsiteY36" fmla="*/ 1850042 h 2056812"/>
                <a:gd name="connsiteX37" fmla="*/ 307867 w 6298024"/>
                <a:gd name="connsiteY37" fmla="*/ 1774298 h 205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298024" h="2056812">
                  <a:moveTo>
                    <a:pt x="0" y="1676802"/>
                  </a:moveTo>
                  <a:lnTo>
                    <a:pt x="1009373" y="1130735"/>
                  </a:lnTo>
                  <a:lnTo>
                    <a:pt x="1081037" y="1109729"/>
                  </a:lnTo>
                  <a:cubicBezTo>
                    <a:pt x="1252998" y="1054182"/>
                    <a:pt x="1424507" y="962356"/>
                    <a:pt x="1450600" y="776897"/>
                  </a:cubicBezTo>
                  <a:cubicBezTo>
                    <a:pt x="1437753" y="743713"/>
                    <a:pt x="1421696" y="714810"/>
                    <a:pt x="1401893" y="689119"/>
                  </a:cubicBezTo>
                  <a:cubicBezTo>
                    <a:pt x="1279860" y="529619"/>
                    <a:pt x="1038469" y="504998"/>
                    <a:pt x="844179" y="452010"/>
                  </a:cubicBezTo>
                  <a:cubicBezTo>
                    <a:pt x="823305" y="446658"/>
                    <a:pt x="802431" y="440235"/>
                    <a:pt x="782627" y="433812"/>
                  </a:cubicBezTo>
                  <a:cubicBezTo>
                    <a:pt x="589408" y="380289"/>
                    <a:pt x="573886" y="71458"/>
                    <a:pt x="767106" y="5624"/>
                  </a:cubicBezTo>
                  <a:cubicBezTo>
                    <a:pt x="830799" y="1343"/>
                    <a:pt x="895562" y="-798"/>
                    <a:pt x="960861" y="273"/>
                  </a:cubicBezTo>
                  <a:cubicBezTo>
                    <a:pt x="1019736" y="1342"/>
                    <a:pt x="1079683" y="4555"/>
                    <a:pt x="1139093" y="9907"/>
                  </a:cubicBezTo>
                  <a:cubicBezTo>
                    <a:pt x="1439359" y="37739"/>
                    <a:pt x="1742837" y="127122"/>
                    <a:pt x="1996003" y="289834"/>
                  </a:cubicBezTo>
                  <a:cubicBezTo>
                    <a:pt x="2021693" y="306428"/>
                    <a:pt x="2047384" y="323554"/>
                    <a:pt x="2072005" y="341752"/>
                  </a:cubicBezTo>
                  <a:cubicBezTo>
                    <a:pt x="2118036" y="364232"/>
                    <a:pt x="2173700" y="399557"/>
                    <a:pt x="2178517" y="404374"/>
                  </a:cubicBezTo>
                  <a:lnTo>
                    <a:pt x="2229899" y="428460"/>
                  </a:lnTo>
                  <a:cubicBezTo>
                    <a:pt x="2243814" y="436221"/>
                    <a:pt x="2255322" y="447059"/>
                    <a:pt x="2263752" y="459905"/>
                  </a:cubicBezTo>
                  <a:lnTo>
                    <a:pt x="2269176" y="475233"/>
                  </a:lnTo>
                  <a:lnTo>
                    <a:pt x="2362681" y="476163"/>
                  </a:lnTo>
                  <a:cubicBezTo>
                    <a:pt x="2418971" y="482249"/>
                    <a:pt x="2474400" y="495135"/>
                    <a:pt x="2527719" y="514434"/>
                  </a:cubicBezTo>
                  <a:lnTo>
                    <a:pt x="2591241" y="546431"/>
                  </a:lnTo>
                  <a:lnTo>
                    <a:pt x="2666128" y="543701"/>
                  </a:lnTo>
                  <a:cubicBezTo>
                    <a:pt x="3670640" y="608110"/>
                    <a:pt x="4675153" y="672520"/>
                    <a:pt x="5679665" y="736930"/>
                  </a:cubicBezTo>
                  <a:cubicBezTo>
                    <a:pt x="6043761" y="760275"/>
                    <a:pt x="6319993" y="1074358"/>
                    <a:pt x="6296647" y="1438454"/>
                  </a:cubicBezTo>
                  <a:lnTo>
                    <a:pt x="6296646" y="1438453"/>
                  </a:lnTo>
                  <a:cubicBezTo>
                    <a:pt x="6273301" y="1802548"/>
                    <a:pt x="5959218" y="2078780"/>
                    <a:pt x="5595122" y="2055435"/>
                  </a:cubicBezTo>
                  <a:lnTo>
                    <a:pt x="2581586" y="1862207"/>
                  </a:lnTo>
                  <a:lnTo>
                    <a:pt x="2544888" y="1856115"/>
                  </a:lnTo>
                  <a:lnTo>
                    <a:pt x="2542794" y="1857047"/>
                  </a:lnTo>
                  <a:cubicBezTo>
                    <a:pt x="2443207" y="1892412"/>
                    <a:pt x="2339101" y="1903487"/>
                    <a:pt x="2237780" y="1892532"/>
                  </a:cubicBezTo>
                  <a:lnTo>
                    <a:pt x="2147893" y="1873942"/>
                  </a:lnTo>
                  <a:lnTo>
                    <a:pt x="2143727" y="1877338"/>
                  </a:lnTo>
                  <a:cubicBezTo>
                    <a:pt x="2084851" y="1897142"/>
                    <a:pt x="2023834" y="1911059"/>
                    <a:pt x="1961747" y="1921227"/>
                  </a:cubicBezTo>
                  <a:cubicBezTo>
                    <a:pt x="1866476" y="1936750"/>
                    <a:pt x="1769599" y="1943708"/>
                    <a:pt x="1677538" y="1949060"/>
                  </a:cubicBezTo>
                  <a:cubicBezTo>
                    <a:pt x="1640072" y="1949060"/>
                    <a:pt x="1602605" y="1949594"/>
                    <a:pt x="1565139" y="1950666"/>
                  </a:cubicBezTo>
                  <a:cubicBezTo>
                    <a:pt x="1481107" y="1962975"/>
                    <a:pt x="1396005" y="1965651"/>
                    <a:pt x="1309833" y="1961905"/>
                  </a:cubicBezTo>
                  <a:cubicBezTo>
                    <a:pt x="1147657" y="1954948"/>
                    <a:pt x="984947" y="1924439"/>
                    <a:pt x="833475" y="1888043"/>
                  </a:cubicBezTo>
                  <a:cubicBezTo>
                    <a:pt x="800290" y="1881621"/>
                    <a:pt x="767641" y="1874127"/>
                    <a:pt x="735527" y="1865564"/>
                  </a:cubicBezTo>
                  <a:cubicBezTo>
                    <a:pt x="701807" y="1861282"/>
                    <a:pt x="668623" y="1855929"/>
                    <a:pt x="635974" y="1850042"/>
                  </a:cubicBezTo>
                  <a:cubicBezTo>
                    <a:pt x="525849" y="1829168"/>
                    <a:pt x="416327" y="1803911"/>
                    <a:pt x="307867" y="1774298"/>
                  </a:cubicBezTo>
                  <a:close/>
                </a:path>
              </a:pathLst>
            </a:custGeom>
            <a:solidFill>
              <a:srgbClr val="E2B48F"/>
            </a:solidFill>
            <a:ln w="5348" cap="flat">
              <a:noFill/>
              <a:prstDash val="solid"/>
              <a:miter/>
            </a:ln>
            <a:effectLst>
              <a:innerShdw blurRad="355600" dist="139700" dir="15660000">
                <a:srgbClr val="D39059">
                  <a:alpha val="50000"/>
                </a:srgbClr>
              </a:innerShdw>
            </a:effectLst>
          </p:spPr>
          <p:txBody>
            <a:bodyPr rtlCol="0" anchor="ctr"/>
            <a:lstStyle/>
            <a:p>
              <a:endParaRPr lang="en-ID" dirty="0"/>
            </a:p>
          </p:txBody>
        </p:sp>
      </p:grpSp>
      <p:sp>
        <p:nvSpPr>
          <p:cNvPr id="38" name="V/&gt;_hand02">
            <a:extLst>
              <a:ext uri="{FF2B5EF4-FFF2-40B4-BE49-F238E27FC236}">
                <a16:creationId xmlns:a16="http://schemas.microsoft.com/office/drawing/2014/main" id="{5C0CF8EF-4627-43FC-990B-DA2974C227D5}"/>
              </a:ext>
            </a:extLst>
          </p:cNvPr>
          <p:cNvSpPr/>
          <p:nvPr/>
        </p:nvSpPr>
        <p:spPr>
          <a:xfrm>
            <a:off x="4594547" y="4000500"/>
            <a:ext cx="1344168" cy="4203097"/>
          </a:xfrm>
          <a:custGeom>
            <a:avLst/>
            <a:gdLst>
              <a:gd name="connsiteX0" fmla="*/ 893908 w 2459338"/>
              <a:gd name="connsiteY0" fmla="*/ 0 h 8141343"/>
              <a:gd name="connsiteX1" fmla="*/ 1117407 w 2459338"/>
              <a:gd name="connsiteY1" fmla="*/ 223500 h 8141343"/>
              <a:gd name="connsiteX2" fmla="*/ 1117407 w 2459338"/>
              <a:gd name="connsiteY2" fmla="*/ 1116706 h 8141343"/>
              <a:gd name="connsiteX3" fmla="*/ 1340907 w 2459338"/>
              <a:gd name="connsiteY3" fmla="*/ 893208 h 8141343"/>
              <a:gd name="connsiteX4" fmla="*/ 1564405 w 2459338"/>
              <a:gd name="connsiteY4" fmla="*/ 1116706 h 8141343"/>
              <a:gd name="connsiteX5" fmla="*/ 1564405 w 2459338"/>
              <a:gd name="connsiteY5" fmla="*/ 1340996 h 8141343"/>
              <a:gd name="connsiteX6" fmla="*/ 1787906 w 2459338"/>
              <a:gd name="connsiteY6" fmla="*/ 1117497 h 8141343"/>
              <a:gd name="connsiteX7" fmla="*/ 2011404 w 2459338"/>
              <a:gd name="connsiteY7" fmla="*/ 1340996 h 8141343"/>
              <a:gd name="connsiteX8" fmla="*/ 2011404 w 2459338"/>
              <a:gd name="connsiteY8" fmla="*/ 1548701 h 8141343"/>
              <a:gd name="connsiteX9" fmla="*/ 2014563 w 2459338"/>
              <a:gd name="connsiteY9" fmla="*/ 1549490 h 8141343"/>
              <a:gd name="connsiteX10" fmla="*/ 2234904 w 2459338"/>
              <a:gd name="connsiteY10" fmla="*/ 1340206 h 8141343"/>
              <a:gd name="connsiteX11" fmla="*/ 2458403 w 2459338"/>
              <a:gd name="connsiteY11" fmla="*/ 1563706 h 8141343"/>
              <a:gd name="connsiteX12" fmla="*/ 2458403 w 2459338"/>
              <a:gd name="connsiteY12" fmla="*/ 2791767 h 8141343"/>
              <a:gd name="connsiteX13" fmla="*/ 2451295 w 2459338"/>
              <a:gd name="connsiteY13" fmla="*/ 3123461 h 8141343"/>
              <a:gd name="connsiteX14" fmla="*/ 2451295 w 2459338"/>
              <a:gd name="connsiteY14" fmla="*/ 3132939 h 8141343"/>
              <a:gd name="connsiteX15" fmla="*/ 2446969 w 2459338"/>
              <a:gd name="connsiteY15" fmla="*/ 3218624 h 8141343"/>
              <a:gd name="connsiteX16" fmla="*/ 2438487 w 2459338"/>
              <a:gd name="connsiteY16" fmla="*/ 3274215 h 8141343"/>
              <a:gd name="connsiteX17" fmla="*/ 2438986 w 2459338"/>
              <a:gd name="connsiteY17" fmla="*/ 3276154 h 8141343"/>
              <a:gd name="connsiteX18" fmla="*/ 2456123 w 2459338"/>
              <a:gd name="connsiteY18" fmla="*/ 3446153 h 8141343"/>
              <a:gd name="connsiteX19" fmla="*/ 2456122 w 2459338"/>
              <a:gd name="connsiteY19" fmla="*/ 7297819 h 8141343"/>
              <a:gd name="connsiteX20" fmla="*/ 1612598 w 2459338"/>
              <a:gd name="connsiteY20" fmla="*/ 8141343 h 8141343"/>
              <a:gd name="connsiteX21" fmla="*/ 1612599 w 2459338"/>
              <a:gd name="connsiteY21" fmla="*/ 8141342 h 8141343"/>
              <a:gd name="connsiteX22" fmla="*/ 769075 w 2459338"/>
              <a:gd name="connsiteY22" fmla="*/ 7297818 h 8141343"/>
              <a:gd name="connsiteX23" fmla="*/ 769075 w 2459338"/>
              <a:gd name="connsiteY23" fmla="*/ 3446153 h 8141343"/>
              <a:gd name="connsiteX24" fmla="*/ 773430 w 2459338"/>
              <a:gd name="connsiteY24" fmla="*/ 3359908 h 8141343"/>
              <a:gd name="connsiteX25" fmla="*/ 778011 w 2459338"/>
              <a:gd name="connsiteY25" fmla="*/ 3329891 h 8141343"/>
              <a:gd name="connsiteX26" fmla="*/ 776374 w 2459338"/>
              <a:gd name="connsiteY26" fmla="*/ 3324147 h 8141343"/>
              <a:gd name="connsiteX27" fmla="*/ 754912 w 2459338"/>
              <a:gd name="connsiteY27" fmla="*/ 3159791 h 8141343"/>
              <a:gd name="connsiteX28" fmla="*/ 719373 w 2459338"/>
              <a:gd name="connsiteY28" fmla="*/ 3069758 h 8141343"/>
              <a:gd name="connsiteX29" fmla="*/ 19655 w 2459338"/>
              <a:gd name="connsiteY29" fmla="*/ 1563706 h 8141343"/>
              <a:gd name="connsiteX30" fmla="*/ 21234 w 2459338"/>
              <a:gd name="connsiteY30" fmla="*/ 1409705 h 8141343"/>
              <a:gd name="connsiteX31" fmla="*/ 155492 w 2459338"/>
              <a:gd name="connsiteY31" fmla="*/ 1333098 h 8141343"/>
              <a:gd name="connsiteX32" fmla="*/ 546418 w 2459338"/>
              <a:gd name="connsiteY32" fmla="*/ 1758773 h 8141343"/>
              <a:gd name="connsiteX33" fmla="*/ 619076 w 2459338"/>
              <a:gd name="connsiteY33" fmla="*/ 1784046 h 8141343"/>
              <a:gd name="connsiteX34" fmla="*/ 670409 w 2459338"/>
              <a:gd name="connsiteY34" fmla="*/ 1724814 h 8141343"/>
              <a:gd name="connsiteX35" fmla="*/ 670409 w 2459338"/>
              <a:gd name="connsiteY35" fmla="*/ 1563706 h 8141343"/>
              <a:gd name="connsiteX36" fmla="*/ 670409 w 2459338"/>
              <a:gd name="connsiteY36" fmla="*/ 366445 h 8141343"/>
              <a:gd name="connsiteX37" fmla="*/ 670409 w 2459338"/>
              <a:gd name="connsiteY37" fmla="*/ 223500 h 8141343"/>
              <a:gd name="connsiteX38" fmla="*/ 893908 w 2459338"/>
              <a:gd name="connsiteY38" fmla="*/ 0 h 814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459338" h="8141343">
                <a:moveTo>
                  <a:pt x="893908" y="0"/>
                </a:moveTo>
                <a:cubicBezTo>
                  <a:pt x="1017109" y="0"/>
                  <a:pt x="1117407" y="101088"/>
                  <a:pt x="1117407" y="223500"/>
                </a:cubicBezTo>
                <a:lnTo>
                  <a:pt x="1117407" y="1116706"/>
                </a:lnTo>
                <a:cubicBezTo>
                  <a:pt x="1117407" y="993506"/>
                  <a:pt x="1218496" y="893208"/>
                  <a:pt x="1340907" y="893208"/>
                </a:cubicBezTo>
                <a:cubicBezTo>
                  <a:pt x="1464108" y="893208"/>
                  <a:pt x="1564405" y="994296"/>
                  <a:pt x="1564405" y="1116706"/>
                </a:cubicBezTo>
                <a:lnTo>
                  <a:pt x="1564405" y="1340996"/>
                </a:lnTo>
                <a:cubicBezTo>
                  <a:pt x="1564405" y="1217795"/>
                  <a:pt x="1665494" y="1117497"/>
                  <a:pt x="1787906" y="1117497"/>
                </a:cubicBezTo>
                <a:cubicBezTo>
                  <a:pt x="1911106" y="1117497"/>
                  <a:pt x="2011404" y="1218585"/>
                  <a:pt x="2011404" y="1340996"/>
                </a:cubicBezTo>
                <a:lnTo>
                  <a:pt x="2011404" y="1548701"/>
                </a:lnTo>
                <a:cubicBezTo>
                  <a:pt x="2012195" y="1548701"/>
                  <a:pt x="2012984" y="1549490"/>
                  <a:pt x="2014563" y="1549490"/>
                </a:cubicBezTo>
                <a:cubicBezTo>
                  <a:pt x="2022461" y="1433396"/>
                  <a:pt x="2117231" y="1340206"/>
                  <a:pt x="2234904" y="1340206"/>
                </a:cubicBezTo>
                <a:cubicBezTo>
                  <a:pt x="2358104" y="1340206"/>
                  <a:pt x="2458403" y="1441295"/>
                  <a:pt x="2458403" y="1563706"/>
                </a:cubicBezTo>
                <a:cubicBezTo>
                  <a:pt x="2458403" y="1563706"/>
                  <a:pt x="2458403" y="2193136"/>
                  <a:pt x="2458403" y="2791767"/>
                </a:cubicBezTo>
                <a:cubicBezTo>
                  <a:pt x="2458403" y="2870742"/>
                  <a:pt x="2463141" y="3001050"/>
                  <a:pt x="2451295" y="3123461"/>
                </a:cubicBezTo>
                <a:cubicBezTo>
                  <a:pt x="2451295" y="3126620"/>
                  <a:pt x="2451295" y="3129780"/>
                  <a:pt x="2451295" y="3132939"/>
                </a:cubicBezTo>
                <a:cubicBezTo>
                  <a:pt x="2451295" y="3161863"/>
                  <a:pt x="2449830" y="3190449"/>
                  <a:pt x="2446969" y="3218624"/>
                </a:cubicBezTo>
                <a:lnTo>
                  <a:pt x="2438487" y="3274215"/>
                </a:lnTo>
                <a:lnTo>
                  <a:pt x="2438986" y="3276154"/>
                </a:lnTo>
                <a:cubicBezTo>
                  <a:pt x="2450222" y="3331065"/>
                  <a:pt x="2456123" y="3387920"/>
                  <a:pt x="2456123" y="3446153"/>
                </a:cubicBezTo>
                <a:cubicBezTo>
                  <a:pt x="2456123" y="4730042"/>
                  <a:pt x="2456122" y="6013930"/>
                  <a:pt x="2456122" y="7297819"/>
                </a:cubicBezTo>
                <a:cubicBezTo>
                  <a:pt x="2456122" y="7763684"/>
                  <a:pt x="2078463" y="8141343"/>
                  <a:pt x="1612598" y="8141343"/>
                </a:cubicBezTo>
                <a:lnTo>
                  <a:pt x="1612599" y="8141342"/>
                </a:lnTo>
                <a:cubicBezTo>
                  <a:pt x="1146734" y="8141342"/>
                  <a:pt x="769075" y="7763683"/>
                  <a:pt x="769075" y="7297818"/>
                </a:cubicBezTo>
                <a:lnTo>
                  <a:pt x="769075" y="3446153"/>
                </a:lnTo>
                <a:cubicBezTo>
                  <a:pt x="769075" y="3417037"/>
                  <a:pt x="770551" y="3388265"/>
                  <a:pt x="773430" y="3359908"/>
                </a:cubicBezTo>
                <a:lnTo>
                  <a:pt x="778011" y="3329891"/>
                </a:lnTo>
                <a:lnTo>
                  <a:pt x="776374" y="3324147"/>
                </a:lnTo>
                <a:cubicBezTo>
                  <a:pt x="764019" y="3271121"/>
                  <a:pt x="756689" y="3216159"/>
                  <a:pt x="754912" y="3159791"/>
                </a:cubicBezTo>
                <a:cubicBezTo>
                  <a:pt x="738328" y="3114774"/>
                  <a:pt x="724902" y="3080025"/>
                  <a:pt x="719373" y="3069758"/>
                </a:cubicBezTo>
                <a:lnTo>
                  <a:pt x="19655" y="1563706"/>
                </a:lnTo>
                <a:cubicBezTo>
                  <a:pt x="-7197" y="1515530"/>
                  <a:pt x="-6408" y="1457089"/>
                  <a:pt x="21234" y="1409705"/>
                </a:cubicBezTo>
                <a:cubicBezTo>
                  <a:pt x="49666" y="1362319"/>
                  <a:pt x="100209" y="1333098"/>
                  <a:pt x="155492" y="1333098"/>
                </a:cubicBezTo>
                <a:cubicBezTo>
                  <a:pt x="392416" y="1333098"/>
                  <a:pt x="382151" y="1544752"/>
                  <a:pt x="546418" y="1758773"/>
                </a:cubicBezTo>
                <a:cubicBezTo>
                  <a:pt x="561423" y="1781676"/>
                  <a:pt x="593014" y="1791943"/>
                  <a:pt x="619076" y="1784046"/>
                </a:cubicBezTo>
                <a:cubicBezTo>
                  <a:pt x="645927" y="1776148"/>
                  <a:pt x="670409" y="1752456"/>
                  <a:pt x="670409" y="1724814"/>
                </a:cubicBezTo>
                <a:lnTo>
                  <a:pt x="670409" y="1563706"/>
                </a:lnTo>
                <a:lnTo>
                  <a:pt x="670409" y="366445"/>
                </a:lnTo>
                <a:lnTo>
                  <a:pt x="670409" y="223500"/>
                </a:lnTo>
                <a:cubicBezTo>
                  <a:pt x="670409" y="100298"/>
                  <a:pt x="771497" y="0"/>
                  <a:pt x="893908" y="0"/>
                </a:cubicBezTo>
                <a:close/>
              </a:path>
            </a:pathLst>
          </a:custGeom>
          <a:solidFill>
            <a:srgbClr val="E1B38E"/>
          </a:solidFill>
          <a:ln w="8042" cap="flat">
            <a:noFill/>
            <a:prstDash val="solid"/>
            <a:miter/>
          </a:ln>
          <a:effectLst>
            <a:innerShdw blurRad="355600" dist="139700" dir="12180000">
              <a:srgbClr val="D39059"/>
            </a:innerShdw>
          </a:effectLst>
        </p:spPr>
        <p:txBody>
          <a:bodyPr wrap="square" rtlCol="0" anchor="ctr">
            <a:noAutofit/>
          </a:bodyPr>
          <a:lstStyle/>
          <a:p>
            <a:endParaRPr lang="en-ID" dirty="0"/>
          </a:p>
        </p:txBody>
      </p:sp>
      <p:sp>
        <p:nvSpPr>
          <p:cNvPr id="9" name="TextBox 8">
            <a:extLst>
              <a:ext uri="{FF2B5EF4-FFF2-40B4-BE49-F238E27FC236}">
                <a16:creationId xmlns:a16="http://schemas.microsoft.com/office/drawing/2014/main" id="{CE141134-D4C8-4BA5-AC02-8D5BFA527F29}"/>
              </a:ext>
            </a:extLst>
          </p:cNvPr>
          <p:cNvSpPr txBox="1"/>
          <p:nvPr/>
        </p:nvSpPr>
        <p:spPr>
          <a:xfrm>
            <a:off x="1725640" y="1562100"/>
            <a:ext cx="2592360" cy="2862322"/>
          </a:xfrm>
          <a:prstGeom prst="rect">
            <a:avLst/>
          </a:prstGeom>
          <a:noFill/>
        </p:spPr>
        <p:txBody>
          <a:bodyPr wrap="square" rtlCol="0">
            <a:spAutoFit/>
          </a:bodyPr>
          <a:lstStyle/>
          <a:p>
            <a:pPr algn="ctr"/>
            <a:r>
              <a:rPr lang="en-US" sz="1800">
                <a:solidFill>
                  <a:srgbClr val="FFC000"/>
                </a:solidFill>
                <a:latin typeface="#9Slide03 AllRoundGothic" panose="020B0703020202020104" pitchFamily="34" charset="0"/>
              </a:rPr>
              <a:t>Gợi ý: </a:t>
            </a:r>
          </a:p>
          <a:p>
            <a:r>
              <a:rPr lang="en-US" sz="1800">
                <a:solidFill>
                  <a:schemeClr val="bg1"/>
                </a:solidFill>
                <a:latin typeface="#9Slide03 AllRoundGothic" panose="020B0703020202020104" pitchFamily="34" charset="0"/>
              </a:rPr>
              <a:t>- Tôi xin chia sẻ cách tôi tìm kiếm thông tin online phục vụ học tập qua ứng dụng/ trang web…</a:t>
            </a:r>
          </a:p>
          <a:p>
            <a:r>
              <a:rPr lang="en-US" sz="1800">
                <a:solidFill>
                  <a:schemeClr val="bg1"/>
                </a:solidFill>
                <a:latin typeface="#9Slide03 AllRoundGothic" panose="020B0703020202020104" pitchFamily="34" charset="0"/>
              </a:rPr>
              <a:t>- Tên ứng dụng hoặc trang web, cách sử dụng, ý nghĩa của ứng dụng/web,…)</a:t>
            </a:r>
          </a:p>
        </p:txBody>
      </p:sp>
      <p:sp>
        <p:nvSpPr>
          <p:cNvPr id="39" name="TextBox 38">
            <a:extLst>
              <a:ext uri="{FF2B5EF4-FFF2-40B4-BE49-F238E27FC236}">
                <a16:creationId xmlns:a16="http://schemas.microsoft.com/office/drawing/2014/main" id="{34BAA77A-0569-4B99-8F6A-CF6A7EF56618}"/>
              </a:ext>
            </a:extLst>
          </p:cNvPr>
          <p:cNvSpPr txBox="1"/>
          <p:nvPr/>
        </p:nvSpPr>
        <p:spPr>
          <a:xfrm>
            <a:off x="5359694" y="1485900"/>
            <a:ext cx="4300860" cy="1940957"/>
          </a:xfrm>
          <a:prstGeom prst="roundRect">
            <a:avLst/>
          </a:prstGeom>
          <a:solidFill>
            <a:schemeClr val="bg2"/>
          </a:solidFill>
          <a:ln w="38100">
            <a:solidFill>
              <a:schemeClr val="tx1"/>
            </a:solidFill>
          </a:ln>
        </p:spPr>
        <p:txBody>
          <a:bodyPr wrap="square" rtlCol="0">
            <a:spAutoFit/>
          </a:bodyPr>
          <a:lstStyle/>
          <a:p>
            <a:pPr algn="just"/>
            <a:r>
              <a:rPr lang="vi-VN" sz="1800">
                <a:solidFill>
                  <a:srgbClr val="FF0000"/>
                </a:solidFill>
                <a:latin typeface="#9Slide03 AllRoundGothic" panose="020B0703020202020104" pitchFamily="34" charset="0"/>
              </a:rPr>
              <a:t>-</a:t>
            </a:r>
            <a:r>
              <a:rPr lang="en-US" sz="1800">
                <a:solidFill>
                  <a:srgbClr val="FF0000"/>
                </a:solidFill>
                <a:latin typeface="#9Slide03 AllRoundGothic" panose="020B0703020202020104" pitchFamily="34" charset="0"/>
              </a:rPr>
              <a:t> Các bạn </a:t>
            </a:r>
            <a:r>
              <a:rPr lang="vi-VN" sz="1800">
                <a:solidFill>
                  <a:srgbClr val="FF0000"/>
                </a:solidFill>
                <a:latin typeface="#9Slide03 AllRoundGothic" panose="020B0703020202020104" pitchFamily="34" charset="0"/>
              </a:rPr>
              <a:t>giới thiệu cách tìm kiếm thông tin online phục vụ học tập theo nhóm; mỗi cá nhân lần lượt giới thiêu trong khoảng 1 phút; </a:t>
            </a:r>
          </a:p>
          <a:p>
            <a:pPr algn="just"/>
            <a:r>
              <a:rPr lang="en-US" sz="1800">
                <a:solidFill>
                  <a:srgbClr val="FF0000"/>
                </a:solidFill>
                <a:latin typeface="#9Slide03 AllRoundGothic" panose="020B0703020202020104" pitchFamily="34" charset="0"/>
              </a:rPr>
              <a:t>- Các bạn </a:t>
            </a:r>
            <a:r>
              <a:rPr lang="vi-VN" sz="1800">
                <a:solidFill>
                  <a:srgbClr val="FF0000"/>
                </a:solidFill>
                <a:latin typeface="#9Slide03 AllRoundGothic" panose="020B0703020202020104" pitchFamily="34" charset="0"/>
              </a:rPr>
              <a:t>lưu ý </a:t>
            </a:r>
            <a:r>
              <a:rPr lang="en-US" sz="1800">
                <a:solidFill>
                  <a:srgbClr val="FF0000"/>
                </a:solidFill>
                <a:latin typeface="#9Slide03 AllRoundGothic" panose="020B0703020202020104" pitchFamily="34" charset="0"/>
              </a:rPr>
              <a:t>n</a:t>
            </a:r>
            <a:r>
              <a:rPr lang="vi-VN" sz="1800">
                <a:solidFill>
                  <a:srgbClr val="FF0000"/>
                </a:solidFill>
                <a:latin typeface="#9Slide03 AllRoundGothic" panose="020B0703020202020104" pitchFamily="34" charset="0"/>
              </a:rPr>
              <a:t>hấn mạnh những điểm nổi bật của ứng dụng/web</a:t>
            </a:r>
          </a:p>
        </p:txBody>
      </p:sp>
    </p:spTree>
    <p:extLst>
      <p:ext uri="{BB962C8B-B14F-4D97-AF65-F5344CB8AC3E}">
        <p14:creationId xmlns:p14="http://schemas.microsoft.com/office/powerpoint/2010/main" val="211641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decel="10000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00" fill="hold"/>
                                        <p:tgtEl>
                                          <p:spTgt spid="38"/>
                                        </p:tgtEl>
                                        <p:attrNameLst>
                                          <p:attrName>ppt_x</p:attrName>
                                        </p:attrNameLst>
                                      </p:cBhvr>
                                      <p:tavLst>
                                        <p:tav tm="0">
                                          <p:val>
                                            <p:strVal val="1+#ppt_w/2"/>
                                          </p:val>
                                        </p:tav>
                                        <p:tav tm="100000">
                                          <p:val>
                                            <p:strVal val="#ppt_x"/>
                                          </p:val>
                                        </p:tav>
                                      </p:tavLst>
                                    </p:anim>
                                    <p:anim calcmode="lin" valueType="num">
                                      <p:cBhvr additive="base">
                                        <p:cTn id="8" dur="1000" fill="hold"/>
                                        <p:tgtEl>
                                          <p:spTgt spid="38"/>
                                        </p:tgtEl>
                                        <p:attrNameLst>
                                          <p:attrName>ppt_y</p:attrName>
                                        </p:attrNameLst>
                                      </p:cBhvr>
                                      <p:tavLst>
                                        <p:tav tm="0">
                                          <p:val>
                                            <p:strVal val="1+#ppt_h/2"/>
                                          </p:val>
                                        </p:tav>
                                        <p:tav tm="100000">
                                          <p:val>
                                            <p:strVal val="#ppt_y"/>
                                          </p:val>
                                        </p:tav>
                                      </p:tavLst>
                                    </p:anim>
                                  </p:childTnLst>
                                </p:cTn>
                              </p:par>
                              <p:par>
                                <p:cTn id="9" presetID="42" presetClass="path" presetSubtype="0" decel="100000" autoRev="1" fill="hold" grpId="1" nodeType="withEffect">
                                  <p:stCondLst>
                                    <p:cond delay="2400"/>
                                  </p:stCondLst>
                                  <p:childTnLst>
                                    <p:animMotion origin="layout" path="M -1.25E-6 2.22222E-6 L -0.24625 -0.13695 " pathEditMode="relative" rAng="0" ptsTypes="AA">
                                      <p:cBhvr>
                                        <p:cTn id="10" dur="750" fill="hold"/>
                                        <p:tgtEl>
                                          <p:spTgt spid="38"/>
                                        </p:tgtEl>
                                        <p:attrNameLst>
                                          <p:attrName>ppt_x</p:attrName>
                                          <p:attrName>ppt_y</p:attrName>
                                        </p:attrNameLst>
                                      </p:cBhvr>
                                      <p:rCtr x="-12313" y="-6861"/>
                                    </p:animMotion>
                                  </p:childTnLst>
                                </p:cTn>
                              </p:par>
                              <p:par>
                                <p:cTn id="11" presetID="2" presetClass="entr" presetSubtype="4" decel="100000" fill="hold" nodeType="withEffect">
                                  <p:stCondLst>
                                    <p:cond delay="120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1000" fill="hold"/>
                                        <p:tgtEl>
                                          <p:spTgt spid="30"/>
                                        </p:tgtEl>
                                        <p:attrNameLst>
                                          <p:attrName>ppt_x</p:attrName>
                                        </p:attrNameLst>
                                      </p:cBhvr>
                                      <p:tavLst>
                                        <p:tav tm="0">
                                          <p:val>
                                            <p:strVal val="#ppt_x"/>
                                          </p:val>
                                        </p:tav>
                                        <p:tav tm="100000">
                                          <p:val>
                                            <p:strVal val="#ppt_x"/>
                                          </p:val>
                                        </p:tav>
                                      </p:tavLst>
                                    </p:anim>
                                    <p:anim calcmode="lin" valueType="num">
                                      <p:cBhvr additive="base">
                                        <p:cTn id="14" dur="1000" fill="hold"/>
                                        <p:tgtEl>
                                          <p:spTgt spid="30"/>
                                        </p:tgtEl>
                                        <p:attrNameLst>
                                          <p:attrName>ppt_y</p:attrName>
                                        </p:attrNameLst>
                                      </p:cBhvr>
                                      <p:tavLst>
                                        <p:tav tm="0">
                                          <p:val>
                                            <p:strVal val="1+#ppt_h/2"/>
                                          </p:val>
                                        </p:tav>
                                        <p:tav tm="100000">
                                          <p:val>
                                            <p:strVal val="#ppt_y"/>
                                          </p:val>
                                        </p:tav>
                                      </p:tavLst>
                                    </p:anim>
                                  </p:childTnLst>
                                </p:cTn>
                              </p:par>
                            </p:childTnLst>
                          </p:cTn>
                        </p:par>
                        <p:par>
                          <p:cTn id="15" fill="hold">
                            <p:stCondLst>
                              <p:cond delay="39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9" grpId="0"/>
      <p:bldP spid="3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4427</TotalTime>
  <Words>1477</Words>
  <Application>Microsoft Office PowerPoint</Application>
  <PresentationFormat>Custom</PresentationFormat>
  <Paragraphs>104</Paragraphs>
  <Slides>13</Slides>
  <Notes>1</Notes>
  <HiddenSlides>0</HiddenSlides>
  <MMClips>6</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Calibri Light</vt:lpstr>
      <vt:lpstr>Calibri</vt:lpstr>
      <vt:lpstr>#9Slide03 AllRoundGothic</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Cryber Nam</dc:creator>
  <cp:lastModifiedBy>Cryber Nam</cp:lastModifiedBy>
  <cp:revision>209</cp:revision>
  <dcterms:created xsi:type="dcterms:W3CDTF">2006-08-16T00:00:00Z</dcterms:created>
  <dcterms:modified xsi:type="dcterms:W3CDTF">2022-02-16T01:23:46Z</dcterms:modified>
  <dc:identifier>DAE1k7sZudY</dc:identifier>
</cp:coreProperties>
</file>